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 id="259" r:id="rId6"/>
    <p:sldId id="260" r:id="rId7"/>
    <p:sldId id="268" r:id="rId8"/>
    <p:sldId id="261" r:id="rId9"/>
    <p:sldId id="273" r:id="rId10"/>
    <p:sldId id="271" r:id="rId11"/>
    <p:sldId id="263" r:id="rId12"/>
    <p:sldId id="270" r:id="rId13"/>
    <p:sldId id="262" r:id="rId14"/>
    <p:sldId id="272" r:id="rId15"/>
    <p:sldId id="264" r:id="rId16"/>
    <p:sldId id="265"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227558-F60C-0498-58CC-53558400AF8D}" v="1" dt="2018-10-20T21:33:31.175"/>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73" autoAdjust="0"/>
    <p:restoredTop sz="94660"/>
  </p:normalViewPr>
  <p:slideViewPr>
    <p:cSldViewPr snapToGrid="0">
      <p:cViewPr varScale="1">
        <p:scale>
          <a:sx n="116" d="100"/>
          <a:sy n="116" d="100"/>
        </p:scale>
        <p:origin x="7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an, Dylan" userId="S::d_d146@txstate.edu::adbac466-fa95-4afb-9c5b-9178f8422340" providerId="AD" clId="Web-{AA227558-F60C-0498-58CC-53558400AF8D}"/>
    <pc:docChg chg="modSld">
      <pc:chgData name="Dean, Dylan" userId="S::d_d146@txstate.edu::adbac466-fa95-4afb-9c5b-9178f8422340" providerId="AD" clId="Web-{AA227558-F60C-0498-58CC-53558400AF8D}" dt="2018-10-20T21:33:31.175" v="1" actId="1076"/>
      <pc:docMkLst>
        <pc:docMk/>
      </pc:docMkLst>
      <pc:sldChg chg="modSp">
        <pc:chgData name="Dean, Dylan" userId="S::d_d146@txstate.edu::adbac466-fa95-4afb-9c5b-9178f8422340" providerId="AD" clId="Web-{AA227558-F60C-0498-58CC-53558400AF8D}" dt="2018-10-20T21:33:31.175" v="1" actId="1076"/>
        <pc:sldMkLst>
          <pc:docMk/>
          <pc:sldMk cId="746207664" sldId="259"/>
        </pc:sldMkLst>
        <pc:picChg chg="mod">
          <ac:chgData name="Dean, Dylan" userId="S::d_d146@txstate.edu::adbac466-fa95-4afb-9c5b-9178f8422340" providerId="AD" clId="Web-{AA227558-F60C-0498-58CC-53558400AF8D}" dt="2018-10-20T21:33:31.175" v="1" actId="1076"/>
          <ac:picMkLst>
            <pc:docMk/>
            <pc:sldMk cId="746207664" sldId="259"/>
            <ac:picMk id="1026" creationId="{00000000-0000-0000-0000-00000000000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H:\ECON%20PROJECT\Trash\Parking%20Permit%20Graph.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800" dirty="0"/>
              <a:t>Yearly Revenue per Permit Sold</a:t>
            </a:r>
          </a:p>
        </c:rich>
      </c:tx>
      <c:layout>
        <c:manualLayout>
          <c:xMode val="edge"/>
          <c:yMode val="edge"/>
          <c:x val="0.3062157398971026"/>
          <c:y val="5.267363505257229E-2"/>
        </c:manualLayout>
      </c:layout>
      <c:overlay val="0"/>
      <c:spPr>
        <a:noFill/>
        <a:ln>
          <a:noFill/>
        </a:ln>
        <a:effectLst/>
      </c:spPr>
      <c:txPr>
        <a:bodyPr rot="0" spcFirstLastPara="1" vertOverflow="ellipsis" vert="horz" wrap="square" anchor="ctr" anchorCtr="1"/>
        <a:lstStyle/>
        <a:p>
          <a:pPr>
            <a:defRPr sz="2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4220452328516406"/>
          <c:y val="0.18302261186423863"/>
          <c:w val="0.78926217556138822"/>
          <c:h val="0.68547183525136279"/>
        </c:manualLayout>
      </c:layout>
      <c:lineChart>
        <c:grouping val="standard"/>
        <c:varyColors val="0"/>
        <c:ser>
          <c:idx val="0"/>
          <c:order val="0"/>
          <c:spPr>
            <a:ln w="34925" cap="rnd">
              <a:solidFill>
                <a:schemeClr val="accent1"/>
              </a:solidFill>
              <a:round/>
            </a:ln>
            <a:effectLst>
              <a:outerShdw blurRad="44450" dist="25400" dir="2700000" algn="br" rotWithShape="0">
                <a:srgbClr val="000000">
                  <a:alpha val="60000"/>
                </a:srgbClr>
              </a:outerShdw>
            </a:effectLst>
          </c:spPr>
          <c:marker>
            <c:symbol val="none"/>
          </c:marker>
          <c:val>
            <c:numRef>
              <c:f>'Permit Sales'!$A$1:$CNI$1</c:f>
              <c:numCache>
                <c:formatCode>General</c:formatCode>
                <c:ptCount val="24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pt idx="1500">
                  <c:v>1500</c:v>
                </c:pt>
                <c:pt idx="1501">
                  <c:v>1501</c:v>
                </c:pt>
                <c:pt idx="1502">
                  <c:v>1502</c:v>
                </c:pt>
                <c:pt idx="1503">
                  <c:v>1503</c:v>
                </c:pt>
                <c:pt idx="1504">
                  <c:v>1504</c:v>
                </c:pt>
                <c:pt idx="1505">
                  <c:v>1505</c:v>
                </c:pt>
                <c:pt idx="1506">
                  <c:v>1506</c:v>
                </c:pt>
                <c:pt idx="1507">
                  <c:v>1507</c:v>
                </c:pt>
                <c:pt idx="1508">
                  <c:v>1508</c:v>
                </c:pt>
                <c:pt idx="1509">
                  <c:v>1509</c:v>
                </c:pt>
                <c:pt idx="1510">
                  <c:v>1510</c:v>
                </c:pt>
                <c:pt idx="1511">
                  <c:v>1511</c:v>
                </c:pt>
                <c:pt idx="1512">
                  <c:v>1512</c:v>
                </c:pt>
                <c:pt idx="1513">
                  <c:v>1513</c:v>
                </c:pt>
                <c:pt idx="1514">
                  <c:v>1514</c:v>
                </c:pt>
                <c:pt idx="1515">
                  <c:v>1515</c:v>
                </c:pt>
                <c:pt idx="1516">
                  <c:v>1516</c:v>
                </c:pt>
                <c:pt idx="1517">
                  <c:v>1517</c:v>
                </c:pt>
                <c:pt idx="1518">
                  <c:v>1518</c:v>
                </c:pt>
                <c:pt idx="1519">
                  <c:v>1519</c:v>
                </c:pt>
                <c:pt idx="1520">
                  <c:v>1520</c:v>
                </c:pt>
                <c:pt idx="1521">
                  <c:v>1521</c:v>
                </c:pt>
                <c:pt idx="1522">
                  <c:v>1522</c:v>
                </c:pt>
                <c:pt idx="1523">
                  <c:v>1523</c:v>
                </c:pt>
                <c:pt idx="1524">
                  <c:v>1524</c:v>
                </c:pt>
                <c:pt idx="1525">
                  <c:v>1525</c:v>
                </c:pt>
                <c:pt idx="1526">
                  <c:v>1526</c:v>
                </c:pt>
                <c:pt idx="1527">
                  <c:v>1527</c:v>
                </c:pt>
                <c:pt idx="1528">
                  <c:v>1528</c:v>
                </c:pt>
                <c:pt idx="1529">
                  <c:v>1529</c:v>
                </c:pt>
                <c:pt idx="1530">
                  <c:v>1530</c:v>
                </c:pt>
                <c:pt idx="1531">
                  <c:v>1531</c:v>
                </c:pt>
                <c:pt idx="1532">
                  <c:v>1532</c:v>
                </c:pt>
                <c:pt idx="1533">
                  <c:v>1533</c:v>
                </c:pt>
                <c:pt idx="1534">
                  <c:v>1534</c:v>
                </c:pt>
                <c:pt idx="1535">
                  <c:v>1535</c:v>
                </c:pt>
                <c:pt idx="1536">
                  <c:v>1536</c:v>
                </c:pt>
                <c:pt idx="1537">
                  <c:v>1537</c:v>
                </c:pt>
                <c:pt idx="1538">
                  <c:v>1538</c:v>
                </c:pt>
                <c:pt idx="1539">
                  <c:v>1539</c:v>
                </c:pt>
                <c:pt idx="1540">
                  <c:v>1540</c:v>
                </c:pt>
                <c:pt idx="1541">
                  <c:v>1541</c:v>
                </c:pt>
                <c:pt idx="1542">
                  <c:v>1542</c:v>
                </c:pt>
                <c:pt idx="1543">
                  <c:v>1543</c:v>
                </c:pt>
                <c:pt idx="1544">
                  <c:v>1544</c:v>
                </c:pt>
                <c:pt idx="1545">
                  <c:v>1545</c:v>
                </c:pt>
                <c:pt idx="1546">
                  <c:v>1546</c:v>
                </c:pt>
                <c:pt idx="1547">
                  <c:v>1547</c:v>
                </c:pt>
                <c:pt idx="1548">
                  <c:v>1548</c:v>
                </c:pt>
                <c:pt idx="1549">
                  <c:v>1549</c:v>
                </c:pt>
                <c:pt idx="1550">
                  <c:v>1550</c:v>
                </c:pt>
                <c:pt idx="1551">
                  <c:v>1551</c:v>
                </c:pt>
                <c:pt idx="1552">
                  <c:v>1552</c:v>
                </c:pt>
                <c:pt idx="1553">
                  <c:v>1553</c:v>
                </c:pt>
                <c:pt idx="1554">
                  <c:v>1554</c:v>
                </c:pt>
                <c:pt idx="1555">
                  <c:v>1555</c:v>
                </c:pt>
                <c:pt idx="1556">
                  <c:v>1556</c:v>
                </c:pt>
                <c:pt idx="1557">
                  <c:v>1557</c:v>
                </c:pt>
                <c:pt idx="1558">
                  <c:v>1558</c:v>
                </c:pt>
                <c:pt idx="1559">
                  <c:v>1559</c:v>
                </c:pt>
                <c:pt idx="1560">
                  <c:v>1560</c:v>
                </c:pt>
                <c:pt idx="1561">
                  <c:v>1561</c:v>
                </c:pt>
                <c:pt idx="1562">
                  <c:v>1562</c:v>
                </c:pt>
                <c:pt idx="1563">
                  <c:v>1563</c:v>
                </c:pt>
                <c:pt idx="1564">
                  <c:v>1564</c:v>
                </c:pt>
                <c:pt idx="1565">
                  <c:v>1565</c:v>
                </c:pt>
                <c:pt idx="1566">
                  <c:v>1566</c:v>
                </c:pt>
                <c:pt idx="1567">
                  <c:v>1567</c:v>
                </c:pt>
                <c:pt idx="1568">
                  <c:v>1568</c:v>
                </c:pt>
                <c:pt idx="1569">
                  <c:v>1569</c:v>
                </c:pt>
                <c:pt idx="1570">
                  <c:v>1570</c:v>
                </c:pt>
                <c:pt idx="1571">
                  <c:v>1571</c:v>
                </c:pt>
                <c:pt idx="1572">
                  <c:v>1572</c:v>
                </c:pt>
                <c:pt idx="1573">
                  <c:v>1573</c:v>
                </c:pt>
                <c:pt idx="1574">
                  <c:v>1574</c:v>
                </c:pt>
                <c:pt idx="1575">
                  <c:v>1575</c:v>
                </c:pt>
                <c:pt idx="1576">
                  <c:v>1576</c:v>
                </c:pt>
                <c:pt idx="1577">
                  <c:v>1577</c:v>
                </c:pt>
                <c:pt idx="1578">
                  <c:v>1578</c:v>
                </c:pt>
                <c:pt idx="1579">
                  <c:v>1579</c:v>
                </c:pt>
                <c:pt idx="1580">
                  <c:v>1580</c:v>
                </c:pt>
                <c:pt idx="1581">
                  <c:v>1581</c:v>
                </c:pt>
                <c:pt idx="1582">
                  <c:v>1582</c:v>
                </c:pt>
                <c:pt idx="1583">
                  <c:v>1583</c:v>
                </c:pt>
                <c:pt idx="1584">
                  <c:v>1584</c:v>
                </c:pt>
                <c:pt idx="1585">
                  <c:v>1585</c:v>
                </c:pt>
                <c:pt idx="1586">
                  <c:v>1586</c:v>
                </c:pt>
                <c:pt idx="1587">
                  <c:v>1587</c:v>
                </c:pt>
                <c:pt idx="1588">
                  <c:v>1588</c:v>
                </c:pt>
                <c:pt idx="1589">
                  <c:v>1589</c:v>
                </c:pt>
                <c:pt idx="1590">
                  <c:v>1590</c:v>
                </c:pt>
                <c:pt idx="1591">
                  <c:v>1591</c:v>
                </c:pt>
                <c:pt idx="1592">
                  <c:v>1592</c:v>
                </c:pt>
                <c:pt idx="1593">
                  <c:v>1593</c:v>
                </c:pt>
                <c:pt idx="1594">
                  <c:v>1594</c:v>
                </c:pt>
                <c:pt idx="1595">
                  <c:v>1595</c:v>
                </c:pt>
                <c:pt idx="1596">
                  <c:v>1596</c:v>
                </c:pt>
                <c:pt idx="1597">
                  <c:v>1597</c:v>
                </c:pt>
                <c:pt idx="1598">
                  <c:v>1598</c:v>
                </c:pt>
                <c:pt idx="1599">
                  <c:v>1599</c:v>
                </c:pt>
                <c:pt idx="1600">
                  <c:v>1600</c:v>
                </c:pt>
                <c:pt idx="1601">
                  <c:v>1601</c:v>
                </c:pt>
                <c:pt idx="1602">
                  <c:v>1602</c:v>
                </c:pt>
                <c:pt idx="1603">
                  <c:v>1603</c:v>
                </c:pt>
                <c:pt idx="1604">
                  <c:v>1604</c:v>
                </c:pt>
                <c:pt idx="1605">
                  <c:v>1605</c:v>
                </c:pt>
                <c:pt idx="1606">
                  <c:v>1606</c:v>
                </c:pt>
                <c:pt idx="1607">
                  <c:v>1607</c:v>
                </c:pt>
                <c:pt idx="1608">
                  <c:v>1608</c:v>
                </c:pt>
                <c:pt idx="1609">
                  <c:v>1609</c:v>
                </c:pt>
                <c:pt idx="1610">
                  <c:v>1610</c:v>
                </c:pt>
                <c:pt idx="1611">
                  <c:v>1611</c:v>
                </c:pt>
                <c:pt idx="1612">
                  <c:v>1612</c:v>
                </c:pt>
                <c:pt idx="1613">
                  <c:v>1613</c:v>
                </c:pt>
                <c:pt idx="1614">
                  <c:v>1614</c:v>
                </c:pt>
                <c:pt idx="1615">
                  <c:v>1615</c:v>
                </c:pt>
                <c:pt idx="1616">
                  <c:v>1616</c:v>
                </c:pt>
                <c:pt idx="1617">
                  <c:v>1617</c:v>
                </c:pt>
                <c:pt idx="1618">
                  <c:v>1618</c:v>
                </c:pt>
                <c:pt idx="1619">
                  <c:v>1619</c:v>
                </c:pt>
                <c:pt idx="1620">
                  <c:v>1620</c:v>
                </c:pt>
                <c:pt idx="1621">
                  <c:v>1621</c:v>
                </c:pt>
                <c:pt idx="1622">
                  <c:v>1622</c:v>
                </c:pt>
                <c:pt idx="1623">
                  <c:v>1623</c:v>
                </c:pt>
                <c:pt idx="1624">
                  <c:v>1624</c:v>
                </c:pt>
                <c:pt idx="1625">
                  <c:v>1625</c:v>
                </c:pt>
                <c:pt idx="1626">
                  <c:v>1626</c:v>
                </c:pt>
                <c:pt idx="1627">
                  <c:v>1627</c:v>
                </c:pt>
                <c:pt idx="1628">
                  <c:v>1628</c:v>
                </c:pt>
                <c:pt idx="1629">
                  <c:v>1629</c:v>
                </c:pt>
                <c:pt idx="1630">
                  <c:v>1630</c:v>
                </c:pt>
                <c:pt idx="1631">
                  <c:v>1631</c:v>
                </c:pt>
                <c:pt idx="1632">
                  <c:v>1632</c:v>
                </c:pt>
                <c:pt idx="1633">
                  <c:v>1633</c:v>
                </c:pt>
                <c:pt idx="1634">
                  <c:v>1634</c:v>
                </c:pt>
                <c:pt idx="1635">
                  <c:v>1635</c:v>
                </c:pt>
                <c:pt idx="1636">
                  <c:v>1636</c:v>
                </c:pt>
                <c:pt idx="1637">
                  <c:v>1637</c:v>
                </c:pt>
                <c:pt idx="1638">
                  <c:v>1638</c:v>
                </c:pt>
                <c:pt idx="1639">
                  <c:v>1639</c:v>
                </c:pt>
                <c:pt idx="1640">
                  <c:v>1640</c:v>
                </c:pt>
                <c:pt idx="1641">
                  <c:v>1641</c:v>
                </c:pt>
                <c:pt idx="1642">
                  <c:v>1642</c:v>
                </c:pt>
                <c:pt idx="1643">
                  <c:v>1643</c:v>
                </c:pt>
                <c:pt idx="1644">
                  <c:v>1644</c:v>
                </c:pt>
                <c:pt idx="1645">
                  <c:v>1645</c:v>
                </c:pt>
                <c:pt idx="1646">
                  <c:v>1646</c:v>
                </c:pt>
                <c:pt idx="1647">
                  <c:v>1647</c:v>
                </c:pt>
                <c:pt idx="1648">
                  <c:v>1648</c:v>
                </c:pt>
                <c:pt idx="1649">
                  <c:v>1649</c:v>
                </c:pt>
                <c:pt idx="1650">
                  <c:v>1650</c:v>
                </c:pt>
                <c:pt idx="1651">
                  <c:v>1651</c:v>
                </c:pt>
                <c:pt idx="1652">
                  <c:v>1652</c:v>
                </c:pt>
                <c:pt idx="1653">
                  <c:v>1653</c:v>
                </c:pt>
                <c:pt idx="1654">
                  <c:v>1654</c:v>
                </c:pt>
                <c:pt idx="1655">
                  <c:v>1655</c:v>
                </c:pt>
                <c:pt idx="1656">
                  <c:v>1656</c:v>
                </c:pt>
                <c:pt idx="1657">
                  <c:v>1657</c:v>
                </c:pt>
                <c:pt idx="1658">
                  <c:v>1658</c:v>
                </c:pt>
                <c:pt idx="1659">
                  <c:v>1659</c:v>
                </c:pt>
                <c:pt idx="1660">
                  <c:v>1660</c:v>
                </c:pt>
                <c:pt idx="1661">
                  <c:v>1661</c:v>
                </c:pt>
                <c:pt idx="1662">
                  <c:v>1662</c:v>
                </c:pt>
                <c:pt idx="1663">
                  <c:v>1663</c:v>
                </c:pt>
                <c:pt idx="1664">
                  <c:v>1664</c:v>
                </c:pt>
                <c:pt idx="1665">
                  <c:v>1665</c:v>
                </c:pt>
                <c:pt idx="1666">
                  <c:v>1666</c:v>
                </c:pt>
                <c:pt idx="1667">
                  <c:v>1667</c:v>
                </c:pt>
                <c:pt idx="1668">
                  <c:v>1668</c:v>
                </c:pt>
                <c:pt idx="1669">
                  <c:v>1669</c:v>
                </c:pt>
                <c:pt idx="1670">
                  <c:v>1670</c:v>
                </c:pt>
                <c:pt idx="1671">
                  <c:v>1671</c:v>
                </c:pt>
                <c:pt idx="1672">
                  <c:v>1672</c:v>
                </c:pt>
                <c:pt idx="1673">
                  <c:v>1673</c:v>
                </c:pt>
                <c:pt idx="1674">
                  <c:v>1674</c:v>
                </c:pt>
                <c:pt idx="1675">
                  <c:v>1675</c:v>
                </c:pt>
                <c:pt idx="1676">
                  <c:v>1676</c:v>
                </c:pt>
                <c:pt idx="1677">
                  <c:v>1677</c:v>
                </c:pt>
                <c:pt idx="1678">
                  <c:v>1678</c:v>
                </c:pt>
                <c:pt idx="1679">
                  <c:v>1679</c:v>
                </c:pt>
                <c:pt idx="1680">
                  <c:v>1680</c:v>
                </c:pt>
                <c:pt idx="1681">
                  <c:v>1681</c:v>
                </c:pt>
                <c:pt idx="1682">
                  <c:v>1682</c:v>
                </c:pt>
                <c:pt idx="1683">
                  <c:v>1683</c:v>
                </c:pt>
                <c:pt idx="1684">
                  <c:v>1684</c:v>
                </c:pt>
                <c:pt idx="1685">
                  <c:v>1685</c:v>
                </c:pt>
                <c:pt idx="1686">
                  <c:v>1686</c:v>
                </c:pt>
                <c:pt idx="1687">
                  <c:v>1687</c:v>
                </c:pt>
                <c:pt idx="1688">
                  <c:v>1688</c:v>
                </c:pt>
                <c:pt idx="1689">
                  <c:v>1689</c:v>
                </c:pt>
                <c:pt idx="1690">
                  <c:v>1690</c:v>
                </c:pt>
                <c:pt idx="1691">
                  <c:v>1691</c:v>
                </c:pt>
                <c:pt idx="1692">
                  <c:v>1692</c:v>
                </c:pt>
                <c:pt idx="1693">
                  <c:v>1693</c:v>
                </c:pt>
                <c:pt idx="1694">
                  <c:v>1694</c:v>
                </c:pt>
                <c:pt idx="1695">
                  <c:v>1695</c:v>
                </c:pt>
                <c:pt idx="1696">
                  <c:v>1696</c:v>
                </c:pt>
                <c:pt idx="1697">
                  <c:v>1697</c:v>
                </c:pt>
                <c:pt idx="1698">
                  <c:v>1698</c:v>
                </c:pt>
                <c:pt idx="1699">
                  <c:v>1699</c:v>
                </c:pt>
                <c:pt idx="1700">
                  <c:v>1700</c:v>
                </c:pt>
                <c:pt idx="1701">
                  <c:v>1701</c:v>
                </c:pt>
                <c:pt idx="1702">
                  <c:v>1702</c:v>
                </c:pt>
                <c:pt idx="1703">
                  <c:v>1703</c:v>
                </c:pt>
                <c:pt idx="1704">
                  <c:v>1704</c:v>
                </c:pt>
                <c:pt idx="1705">
                  <c:v>1705</c:v>
                </c:pt>
                <c:pt idx="1706">
                  <c:v>1706</c:v>
                </c:pt>
                <c:pt idx="1707">
                  <c:v>1707</c:v>
                </c:pt>
                <c:pt idx="1708">
                  <c:v>1708</c:v>
                </c:pt>
                <c:pt idx="1709">
                  <c:v>1709</c:v>
                </c:pt>
                <c:pt idx="1710">
                  <c:v>1710</c:v>
                </c:pt>
                <c:pt idx="1711">
                  <c:v>1711</c:v>
                </c:pt>
                <c:pt idx="1712">
                  <c:v>1712</c:v>
                </c:pt>
                <c:pt idx="1713">
                  <c:v>1713</c:v>
                </c:pt>
                <c:pt idx="1714">
                  <c:v>1714</c:v>
                </c:pt>
                <c:pt idx="1715">
                  <c:v>1715</c:v>
                </c:pt>
                <c:pt idx="1716">
                  <c:v>1716</c:v>
                </c:pt>
                <c:pt idx="1717">
                  <c:v>1717</c:v>
                </c:pt>
                <c:pt idx="1718">
                  <c:v>1718</c:v>
                </c:pt>
                <c:pt idx="1719">
                  <c:v>1719</c:v>
                </c:pt>
                <c:pt idx="1720">
                  <c:v>1720</c:v>
                </c:pt>
                <c:pt idx="1721">
                  <c:v>1721</c:v>
                </c:pt>
                <c:pt idx="1722">
                  <c:v>1722</c:v>
                </c:pt>
                <c:pt idx="1723">
                  <c:v>1723</c:v>
                </c:pt>
                <c:pt idx="1724">
                  <c:v>1724</c:v>
                </c:pt>
                <c:pt idx="1725">
                  <c:v>1725</c:v>
                </c:pt>
                <c:pt idx="1726">
                  <c:v>1726</c:v>
                </c:pt>
                <c:pt idx="1727">
                  <c:v>1727</c:v>
                </c:pt>
                <c:pt idx="1728">
                  <c:v>1728</c:v>
                </c:pt>
                <c:pt idx="1729">
                  <c:v>1729</c:v>
                </c:pt>
                <c:pt idx="1730">
                  <c:v>1730</c:v>
                </c:pt>
                <c:pt idx="1731">
                  <c:v>1731</c:v>
                </c:pt>
                <c:pt idx="1732">
                  <c:v>1732</c:v>
                </c:pt>
                <c:pt idx="1733">
                  <c:v>1733</c:v>
                </c:pt>
                <c:pt idx="1734">
                  <c:v>1734</c:v>
                </c:pt>
                <c:pt idx="1735">
                  <c:v>1735</c:v>
                </c:pt>
                <c:pt idx="1736">
                  <c:v>1736</c:v>
                </c:pt>
                <c:pt idx="1737">
                  <c:v>1737</c:v>
                </c:pt>
                <c:pt idx="1738">
                  <c:v>1738</c:v>
                </c:pt>
                <c:pt idx="1739">
                  <c:v>1739</c:v>
                </c:pt>
                <c:pt idx="1740">
                  <c:v>1740</c:v>
                </c:pt>
                <c:pt idx="1741">
                  <c:v>1741</c:v>
                </c:pt>
                <c:pt idx="1742">
                  <c:v>1742</c:v>
                </c:pt>
                <c:pt idx="1743">
                  <c:v>1743</c:v>
                </c:pt>
                <c:pt idx="1744">
                  <c:v>1744</c:v>
                </c:pt>
                <c:pt idx="1745">
                  <c:v>1745</c:v>
                </c:pt>
                <c:pt idx="1746">
                  <c:v>1746</c:v>
                </c:pt>
                <c:pt idx="1747">
                  <c:v>1747</c:v>
                </c:pt>
                <c:pt idx="1748">
                  <c:v>1748</c:v>
                </c:pt>
                <c:pt idx="1749">
                  <c:v>1749</c:v>
                </c:pt>
                <c:pt idx="1750">
                  <c:v>1750</c:v>
                </c:pt>
                <c:pt idx="1751">
                  <c:v>1751</c:v>
                </c:pt>
                <c:pt idx="1752">
                  <c:v>1752</c:v>
                </c:pt>
                <c:pt idx="1753">
                  <c:v>1753</c:v>
                </c:pt>
                <c:pt idx="1754">
                  <c:v>1754</c:v>
                </c:pt>
                <c:pt idx="1755">
                  <c:v>1755</c:v>
                </c:pt>
                <c:pt idx="1756">
                  <c:v>1756</c:v>
                </c:pt>
                <c:pt idx="1757">
                  <c:v>1757</c:v>
                </c:pt>
                <c:pt idx="1758">
                  <c:v>1758</c:v>
                </c:pt>
                <c:pt idx="1759">
                  <c:v>1759</c:v>
                </c:pt>
                <c:pt idx="1760">
                  <c:v>1760</c:v>
                </c:pt>
                <c:pt idx="1761">
                  <c:v>1761</c:v>
                </c:pt>
                <c:pt idx="1762">
                  <c:v>1762</c:v>
                </c:pt>
                <c:pt idx="1763">
                  <c:v>1763</c:v>
                </c:pt>
                <c:pt idx="1764">
                  <c:v>1764</c:v>
                </c:pt>
                <c:pt idx="1765">
                  <c:v>1765</c:v>
                </c:pt>
                <c:pt idx="1766">
                  <c:v>1766</c:v>
                </c:pt>
                <c:pt idx="1767">
                  <c:v>1767</c:v>
                </c:pt>
                <c:pt idx="1768">
                  <c:v>1768</c:v>
                </c:pt>
                <c:pt idx="1769">
                  <c:v>1769</c:v>
                </c:pt>
                <c:pt idx="1770">
                  <c:v>1770</c:v>
                </c:pt>
                <c:pt idx="1771">
                  <c:v>1771</c:v>
                </c:pt>
                <c:pt idx="1772">
                  <c:v>1772</c:v>
                </c:pt>
                <c:pt idx="1773">
                  <c:v>1773</c:v>
                </c:pt>
                <c:pt idx="1774">
                  <c:v>1774</c:v>
                </c:pt>
                <c:pt idx="1775">
                  <c:v>1775</c:v>
                </c:pt>
                <c:pt idx="1776">
                  <c:v>1776</c:v>
                </c:pt>
                <c:pt idx="1777">
                  <c:v>1777</c:v>
                </c:pt>
                <c:pt idx="1778">
                  <c:v>1778</c:v>
                </c:pt>
                <c:pt idx="1779">
                  <c:v>1779</c:v>
                </c:pt>
                <c:pt idx="1780">
                  <c:v>1780</c:v>
                </c:pt>
                <c:pt idx="1781">
                  <c:v>1781</c:v>
                </c:pt>
                <c:pt idx="1782">
                  <c:v>1782</c:v>
                </c:pt>
                <c:pt idx="1783">
                  <c:v>1783</c:v>
                </c:pt>
                <c:pt idx="1784">
                  <c:v>1784</c:v>
                </c:pt>
                <c:pt idx="1785">
                  <c:v>1785</c:v>
                </c:pt>
                <c:pt idx="1786">
                  <c:v>1786</c:v>
                </c:pt>
                <c:pt idx="1787">
                  <c:v>1787</c:v>
                </c:pt>
                <c:pt idx="1788">
                  <c:v>1788</c:v>
                </c:pt>
                <c:pt idx="1789">
                  <c:v>1789</c:v>
                </c:pt>
                <c:pt idx="1790">
                  <c:v>1790</c:v>
                </c:pt>
                <c:pt idx="1791">
                  <c:v>1791</c:v>
                </c:pt>
                <c:pt idx="1792">
                  <c:v>1792</c:v>
                </c:pt>
                <c:pt idx="1793">
                  <c:v>1793</c:v>
                </c:pt>
                <c:pt idx="1794">
                  <c:v>1794</c:v>
                </c:pt>
                <c:pt idx="1795">
                  <c:v>1795</c:v>
                </c:pt>
                <c:pt idx="1796">
                  <c:v>1796</c:v>
                </c:pt>
                <c:pt idx="1797">
                  <c:v>1797</c:v>
                </c:pt>
                <c:pt idx="1798">
                  <c:v>1798</c:v>
                </c:pt>
                <c:pt idx="1799">
                  <c:v>1799</c:v>
                </c:pt>
                <c:pt idx="1800">
                  <c:v>1800</c:v>
                </c:pt>
                <c:pt idx="1801">
                  <c:v>1801</c:v>
                </c:pt>
                <c:pt idx="1802">
                  <c:v>1802</c:v>
                </c:pt>
                <c:pt idx="1803">
                  <c:v>1803</c:v>
                </c:pt>
                <c:pt idx="1804">
                  <c:v>1804</c:v>
                </c:pt>
                <c:pt idx="1805">
                  <c:v>1805</c:v>
                </c:pt>
                <c:pt idx="1806">
                  <c:v>1806</c:v>
                </c:pt>
                <c:pt idx="1807">
                  <c:v>1807</c:v>
                </c:pt>
                <c:pt idx="1808">
                  <c:v>1808</c:v>
                </c:pt>
                <c:pt idx="1809">
                  <c:v>1809</c:v>
                </c:pt>
                <c:pt idx="1810">
                  <c:v>1810</c:v>
                </c:pt>
                <c:pt idx="1811">
                  <c:v>1811</c:v>
                </c:pt>
                <c:pt idx="1812">
                  <c:v>1812</c:v>
                </c:pt>
                <c:pt idx="1813">
                  <c:v>1813</c:v>
                </c:pt>
                <c:pt idx="1814">
                  <c:v>1814</c:v>
                </c:pt>
                <c:pt idx="1815">
                  <c:v>1815</c:v>
                </c:pt>
                <c:pt idx="1816">
                  <c:v>1816</c:v>
                </c:pt>
                <c:pt idx="1817">
                  <c:v>1817</c:v>
                </c:pt>
                <c:pt idx="1818">
                  <c:v>1818</c:v>
                </c:pt>
                <c:pt idx="1819">
                  <c:v>1819</c:v>
                </c:pt>
                <c:pt idx="1820">
                  <c:v>1820</c:v>
                </c:pt>
                <c:pt idx="1821">
                  <c:v>1821</c:v>
                </c:pt>
                <c:pt idx="1822">
                  <c:v>1822</c:v>
                </c:pt>
                <c:pt idx="1823">
                  <c:v>1823</c:v>
                </c:pt>
                <c:pt idx="1824">
                  <c:v>1824</c:v>
                </c:pt>
                <c:pt idx="1825">
                  <c:v>1825</c:v>
                </c:pt>
                <c:pt idx="1826">
                  <c:v>1826</c:v>
                </c:pt>
                <c:pt idx="1827">
                  <c:v>1827</c:v>
                </c:pt>
                <c:pt idx="1828">
                  <c:v>1828</c:v>
                </c:pt>
                <c:pt idx="1829">
                  <c:v>1829</c:v>
                </c:pt>
                <c:pt idx="1830">
                  <c:v>1830</c:v>
                </c:pt>
                <c:pt idx="1831">
                  <c:v>1831</c:v>
                </c:pt>
                <c:pt idx="1832">
                  <c:v>1832</c:v>
                </c:pt>
                <c:pt idx="1833">
                  <c:v>1833</c:v>
                </c:pt>
                <c:pt idx="1834">
                  <c:v>1834</c:v>
                </c:pt>
                <c:pt idx="1835">
                  <c:v>1835</c:v>
                </c:pt>
                <c:pt idx="1836">
                  <c:v>1836</c:v>
                </c:pt>
                <c:pt idx="1837">
                  <c:v>1837</c:v>
                </c:pt>
                <c:pt idx="1838">
                  <c:v>1838</c:v>
                </c:pt>
                <c:pt idx="1839">
                  <c:v>1839</c:v>
                </c:pt>
                <c:pt idx="1840">
                  <c:v>1840</c:v>
                </c:pt>
                <c:pt idx="1841">
                  <c:v>1841</c:v>
                </c:pt>
                <c:pt idx="1842">
                  <c:v>1842</c:v>
                </c:pt>
                <c:pt idx="1843">
                  <c:v>1843</c:v>
                </c:pt>
                <c:pt idx="1844">
                  <c:v>1844</c:v>
                </c:pt>
                <c:pt idx="1845">
                  <c:v>1845</c:v>
                </c:pt>
                <c:pt idx="1846">
                  <c:v>1846</c:v>
                </c:pt>
                <c:pt idx="1847">
                  <c:v>1847</c:v>
                </c:pt>
                <c:pt idx="1848">
                  <c:v>1848</c:v>
                </c:pt>
                <c:pt idx="1849">
                  <c:v>1849</c:v>
                </c:pt>
                <c:pt idx="1850">
                  <c:v>1850</c:v>
                </c:pt>
                <c:pt idx="1851">
                  <c:v>1851</c:v>
                </c:pt>
                <c:pt idx="1852">
                  <c:v>1852</c:v>
                </c:pt>
                <c:pt idx="1853">
                  <c:v>1853</c:v>
                </c:pt>
                <c:pt idx="1854">
                  <c:v>1854</c:v>
                </c:pt>
                <c:pt idx="1855">
                  <c:v>1855</c:v>
                </c:pt>
                <c:pt idx="1856">
                  <c:v>1856</c:v>
                </c:pt>
                <c:pt idx="1857">
                  <c:v>1857</c:v>
                </c:pt>
                <c:pt idx="1858">
                  <c:v>1858</c:v>
                </c:pt>
                <c:pt idx="1859">
                  <c:v>1859</c:v>
                </c:pt>
                <c:pt idx="1860">
                  <c:v>1860</c:v>
                </c:pt>
                <c:pt idx="1861">
                  <c:v>1861</c:v>
                </c:pt>
                <c:pt idx="1862">
                  <c:v>1862</c:v>
                </c:pt>
                <c:pt idx="1863">
                  <c:v>1863</c:v>
                </c:pt>
                <c:pt idx="1864">
                  <c:v>1864</c:v>
                </c:pt>
                <c:pt idx="1865">
                  <c:v>1865</c:v>
                </c:pt>
                <c:pt idx="1866">
                  <c:v>1866</c:v>
                </c:pt>
                <c:pt idx="1867">
                  <c:v>1867</c:v>
                </c:pt>
                <c:pt idx="1868">
                  <c:v>1868</c:v>
                </c:pt>
                <c:pt idx="1869">
                  <c:v>1869</c:v>
                </c:pt>
                <c:pt idx="1870">
                  <c:v>1870</c:v>
                </c:pt>
                <c:pt idx="1871">
                  <c:v>1871</c:v>
                </c:pt>
                <c:pt idx="1872">
                  <c:v>1872</c:v>
                </c:pt>
                <c:pt idx="1873">
                  <c:v>1873</c:v>
                </c:pt>
                <c:pt idx="1874">
                  <c:v>1874</c:v>
                </c:pt>
                <c:pt idx="1875">
                  <c:v>1875</c:v>
                </c:pt>
                <c:pt idx="1876">
                  <c:v>1876</c:v>
                </c:pt>
                <c:pt idx="1877">
                  <c:v>1877</c:v>
                </c:pt>
                <c:pt idx="1878">
                  <c:v>1878</c:v>
                </c:pt>
                <c:pt idx="1879">
                  <c:v>1879</c:v>
                </c:pt>
                <c:pt idx="1880">
                  <c:v>1880</c:v>
                </c:pt>
                <c:pt idx="1881">
                  <c:v>1881</c:v>
                </c:pt>
                <c:pt idx="1882">
                  <c:v>1882</c:v>
                </c:pt>
                <c:pt idx="1883">
                  <c:v>1883</c:v>
                </c:pt>
                <c:pt idx="1884">
                  <c:v>1884</c:v>
                </c:pt>
                <c:pt idx="1885">
                  <c:v>1885</c:v>
                </c:pt>
                <c:pt idx="1886">
                  <c:v>1886</c:v>
                </c:pt>
                <c:pt idx="1887">
                  <c:v>1887</c:v>
                </c:pt>
                <c:pt idx="1888">
                  <c:v>1888</c:v>
                </c:pt>
                <c:pt idx="1889">
                  <c:v>1889</c:v>
                </c:pt>
                <c:pt idx="1890">
                  <c:v>1890</c:v>
                </c:pt>
                <c:pt idx="1891">
                  <c:v>1891</c:v>
                </c:pt>
                <c:pt idx="1892">
                  <c:v>1892</c:v>
                </c:pt>
                <c:pt idx="1893">
                  <c:v>1893</c:v>
                </c:pt>
                <c:pt idx="1894">
                  <c:v>1894</c:v>
                </c:pt>
                <c:pt idx="1895">
                  <c:v>1895</c:v>
                </c:pt>
                <c:pt idx="1896">
                  <c:v>1896</c:v>
                </c:pt>
                <c:pt idx="1897">
                  <c:v>1897</c:v>
                </c:pt>
                <c:pt idx="1898">
                  <c:v>1898</c:v>
                </c:pt>
                <c:pt idx="1899">
                  <c:v>1899</c:v>
                </c:pt>
                <c:pt idx="1900">
                  <c:v>1900</c:v>
                </c:pt>
                <c:pt idx="1901">
                  <c:v>1901</c:v>
                </c:pt>
                <c:pt idx="1902">
                  <c:v>1902</c:v>
                </c:pt>
                <c:pt idx="1903">
                  <c:v>1903</c:v>
                </c:pt>
                <c:pt idx="1904">
                  <c:v>1904</c:v>
                </c:pt>
                <c:pt idx="1905">
                  <c:v>1905</c:v>
                </c:pt>
                <c:pt idx="1906">
                  <c:v>1906</c:v>
                </c:pt>
                <c:pt idx="1907">
                  <c:v>1907</c:v>
                </c:pt>
                <c:pt idx="1908">
                  <c:v>1908</c:v>
                </c:pt>
                <c:pt idx="1909">
                  <c:v>1909</c:v>
                </c:pt>
                <c:pt idx="1910">
                  <c:v>1910</c:v>
                </c:pt>
                <c:pt idx="1911">
                  <c:v>1911</c:v>
                </c:pt>
                <c:pt idx="1912">
                  <c:v>1912</c:v>
                </c:pt>
                <c:pt idx="1913">
                  <c:v>1913</c:v>
                </c:pt>
                <c:pt idx="1914">
                  <c:v>1914</c:v>
                </c:pt>
                <c:pt idx="1915">
                  <c:v>1915</c:v>
                </c:pt>
                <c:pt idx="1916">
                  <c:v>1916</c:v>
                </c:pt>
                <c:pt idx="1917">
                  <c:v>1917</c:v>
                </c:pt>
                <c:pt idx="1918">
                  <c:v>1918</c:v>
                </c:pt>
                <c:pt idx="1919">
                  <c:v>1919</c:v>
                </c:pt>
                <c:pt idx="1920">
                  <c:v>1920</c:v>
                </c:pt>
                <c:pt idx="1921">
                  <c:v>1921</c:v>
                </c:pt>
                <c:pt idx="1922">
                  <c:v>1922</c:v>
                </c:pt>
                <c:pt idx="1923">
                  <c:v>1923</c:v>
                </c:pt>
                <c:pt idx="1924">
                  <c:v>1924</c:v>
                </c:pt>
                <c:pt idx="1925">
                  <c:v>1925</c:v>
                </c:pt>
                <c:pt idx="1926">
                  <c:v>1926</c:v>
                </c:pt>
                <c:pt idx="1927">
                  <c:v>1927</c:v>
                </c:pt>
                <c:pt idx="1928">
                  <c:v>1928</c:v>
                </c:pt>
                <c:pt idx="1929">
                  <c:v>1929</c:v>
                </c:pt>
                <c:pt idx="1930">
                  <c:v>1930</c:v>
                </c:pt>
                <c:pt idx="1931">
                  <c:v>1931</c:v>
                </c:pt>
                <c:pt idx="1932">
                  <c:v>1932</c:v>
                </c:pt>
                <c:pt idx="1933">
                  <c:v>1933</c:v>
                </c:pt>
                <c:pt idx="1934">
                  <c:v>1934</c:v>
                </c:pt>
                <c:pt idx="1935">
                  <c:v>1935</c:v>
                </c:pt>
                <c:pt idx="1936">
                  <c:v>1936</c:v>
                </c:pt>
                <c:pt idx="1937">
                  <c:v>1937</c:v>
                </c:pt>
                <c:pt idx="1938">
                  <c:v>1938</c:v>
                </c:pt>
                <c:pt idx="1939">
                  <c:v>1939</c:v>
                </c:pt>
                <c:pt idx="1940">
                  <c:v>1940</c:v>
                </c:pt>
                <c:pt idx="1941">
                  <c:v>1941</c:v>
                </c:pt>
                <c:pt idx="1942">
                  <c:v>1942</c:v>
                </c:pt>
                <c:pt idx="1943">
                  <c:v>1943</c:v>
                </c:pt>
                <c:pt idx="1944">
                  <c:v>1944</c:v>
                </c:pt>
                <c:pt idx="1945">
                  <c:v>1945</c:v>
                </c:pt>
                <c:pt idx="1946">
                  <c:v>1946</c:v>
                </c:pt>
                <c:pt idx="1947">
                  <c:v>1947</c:v>
                </c:pt>
                <c:pt idx="1948">
                  <c:v>1948</c:v>
                </c:pt>
                <c:pt idx="1949">
                  <c:v>1949</c:v>
                </c:pt>
                <c:pt idx="1950">
                  <c:v>1950</c:v>
                </c:pt>
                <c:pt idx="1951">
                  <c:v>1951</c:v>
                </c:pt>
                <c:pt idx="1952">
                  <c:v>1952</c:v>
                </c:pt>
                <c:pt idx="1953">
                  <c:v>1953</c:v>
                </c:pt>
                <c:pt idx="1954">
                  <c:v>1954</c:v>
                </c:pt>
                <c:pt idx="1955">
                  <c:v>1955</c:v>
                </c:pt>
                <c:pt idx="1956">
                  <c:v>1956</c:v>
                </c:pt>
                <c:pt idx="1957">
                  <c:v>1957</c:v>
                </c:pt>
                <c:pt idx="1958">
                  <c:v>1958</c:v>
                </c:pt>
                <c:pt idx="1959">
                  <c:v>1959</c:v>
                </c:pt>
                <c:pt idx="1960">
                  <c:v>1960</c:v>
                </c:pt>
                <c:pt idx="1961">
                  <c:v>1961</c:v>
                </c:pt>
                <c:pt idx="1962">
                  <c:v>1962</c:v>
                </c:pt>
                <c:pt idx="1963">
                  <c:v>1963</c:v>
                </c:pt>
                <c:pt idx="1964">
                  <c:v>1964</c:v>
                </c:pt>
                <c:pt idx="1965">
                  <c:v>1965</c:v>
                </c:pt>
                <c:pt idx="1966">
                  <c:v>1966</c:v>
                </c:pt>
                <c:pt idx="1967">
                  <c:v>1967</c:v>
                </c:pt>
                <c:pt idx="1968">
                  <c:v>1968</c:v>
                </c:pt>
                <c:pt idx="1969">
                  <c:v>1969</c:v>
                </c:pt>
                <c:pt idx="1970">
                  <c:v>1970</c:v>
                </c:pt>
                <c:pt idx="1971">
                  <c:v>1971</c:v>
                </c:pt>
                <c:pt idx="1972">
                  <c:v>1972</c:v>
                </c:pt>
                <c:pt idx="1973">
                  <c:v>1973</c:v>
                </c:pt>
                <c:pt idx="1974">
                  <c:v>1974</c:v>
                </c:pt>
                <c:pt idx="1975">
                  <c:v>1975</c:v>
                </c:pt>
                <c:pt idx="1976">
                  <c:v>1976</c:v>
                </c:pt>
                <c:pt idx="1977">
                  <c:v>1977</c:v>
                </c:pt>
                <c:pt idx="1978">
                  <c:v>1978</c:v>
                </c:pt>
                <c:pt idx="1979">
                  <c:v>1979</c:v>
                </c:pt>
                <c:pt idx="1980">
                  <c:v>1980</c:v>
                </c:pt>
                <c:pt idx="1981">
                  <c:v>1981</c:v>
                </c:pt>
                <c:pt idx="1982">
                  <c:v>1982</c:v>
                </c:pt>
                <c:pt idx="1983">
                  <c:v>1983</c:v>
                </c:pt>
                <c:pt idx="1984">
                  <c:v>1984</c:v>
                </c:pt>
                <c:pt idx="1985">
                  <c:v>1985</c:v>
                </c:pt>
                <c:pt idx="1986">
                  <c:v>1986</c:v>
                </c:pt>
                <c:pt idx="1987">
                  <c:v>1987</c:v>
                </c:pt>
                <c:pt idx="1988">
                  <c:v>1988</c:v>
                </c:pt>
                <c:pt idx="1989">
                  <c:v>1989</c:v>
                </c:pt>
                <c:pt idx="1990">
                  <c:v>1990</c:v>
                </c:pt>
                <c:pt idx="1991">
                  <c:v>1991</c:v>
                </c:pt>
                <c:pt idx="1992">
                  <c:v>1992</c:v>
                </c:pt>
                <c:pt idx="1993">
                  <c:v>1993</c:v>
                </c:pt>
                <c:pt idx="1994">
                  <c:v>1994</c:v>
                </c:pt>
                <c:pt idx="1995">
                  <c:v>1995</c:v>
                </c:pt>
                <c:pt idx="1996">
                  <c:v>1996</c:v>
                </c:pt>
                <c:pt idx="1997">
                  <c:v>1997</c:v>
                </c:pt>
                <c:pt idx="1998">
                  <c:v>1998</c:v>
                </c:pt>
                <c:pt idx="1999">
                  <c:v>1999</c:v>
                </c:pt>
                <c:pt idx="2000">
                  <c:v>2000</c:v>
                </c:pt>
                <c:pt idx="2001">
                  <c:v>2001</c:v>
                </c:pt>
                <c:pt idx="2002">
                  <c:v>2002</c:v>
                </c:pt>
                <c:pt idx="2003">
                  <c:v>2003</c:v>
                </c:pt>
                <c:pt idx="2004">
                  <c:v>2004</c:v>
                </c:pt>
                <c:pt idx="2005">
                  <c:v>2005</c:v>
                </c:pt>
                <c:pt idx="2006">
                  <c:v>2006</c:v>
                </c:pt>
                <c:pt idx="2007">
                  <c:v>2007</c:v>
                </c:pt>
                <c:pt idx="2008">
                  <c:v>2008</c:v>
                </c:pt>
                <c:pt idx="2009">
                  <c:v>2009</c:v>
                </c:pt>
                <c:pt idx="2010">
                  <c:v>2010</c:v>
                </c:pt>
                <c:pt idx="2011">
                  <c:v>2011</c:v>
                </c:pt>
                <c:pt idx="2012">
                  <c:v>2012</c:v>
                </c:pt>
                <c:pt idx="2013">
                  <c:v>2013</c:v>
                </c:pt>
                <c:pt idx="2014">
                  <c:v>2014</c:v>
                </c:pt>
                <c:pt idx="2015">
                  <c:v>2015</c:v>
                </c:pt>
                <c:pt idx="2016">
                  <c:v>2016</c:v>
                </c:pt>
                <c:pt idx="2017">
                  <c:v>2017</c:v>
                </c:pt>
                <c:pt idx="2018">
                  <c:v>2018</c:v>
                </c:pt>
                <c:pt idx="2019">
                  <c:v>2019</c:v>
                </c:pt>
                <c:pt idx="2020">
                  <c:v>2020</c:v>
                </c:pt>
                <c:pt idx="2021">
                  <c:v>2021</c:v>
                </c:pt>
                <c:pt idx="2022">
                  <c:v>2022</c:v>
                </c:pt>
                <c:pt idx="2023">
                  <c:v>2023</c:v>
                </c:pt>
                <c:pt idx="2024">
                  <c:v>2024</c:v>
                </c:pt>
                <c:pt idx="2025">
                  <c:v>2025</c:v>
                </c:pt>
                <c:pt idx="2026">
                  <c:v>2026</c:v>
                </c:pt>
                <c:pt idx="2027">
                  <c:v>2027</c:v>
                </c:pt>
                <c:pt idx="2028">
                  <c:v>2028</c:v>
                </c:pt>
                <c:pt idx="2029">
                  <c:v>2029</c:v>
                </c:pt>
                <c:pt idx="2030">
                  <c:v>2030</c:v>
                </c:pt>
                <c:pt idx="2031">
                  <c:v>2031</c:v>
                </c:pt>
                <c:pt idx="2032">
                  <c:v>2032</c:v>
                </c:pt>
                <c:pt idx="2033">
                  <c:v>2033</c:v>
                </c:pt>
                <c:pt idx="2034">
                  <c:v>2034</c:v>
                </c:pt>
                <c:pt idx="2035">
                  <c:v>2035</c:v>
                </c:pt>
                <c:pt idx="2036">
                  <c:v>2036</c:v>
                </c:pt>
                <c:pt idx="2037">
                  <c:v>2037</c:v>
                </c:pt>
                <c:pt idx="2038">
                  <c:v>2038</c:v>
                </c:pt>
                <c:pt idx="2039">
                  <c:v>2039</c:v>
                </c:pt>
                <c:pt idx="2040">
                  <c:v>2040</c:v>
                </c:pt>
                <c:pt idx="2041">
                  <c:v>2041</c:v>
                </c:pt>
                <c:pt idx="2042">
                  <c:v>2042</c:v>
                </c:pt>
                <c:pt idx="2043">
                  <c:v>2043</c:v>
                </c:pt>
                <c:pt idx="2044">
                  <c:v>2044</c:v>
                </c:pt>
                <c:pt idx="2045">
                  <c:v>2045</c:v>
                </c:pt>
                <c:pt idx="2046">
                  <c:v>2046</c:v>
                </c:pt>
                <c:pt idx="2047">
                  <c:v>2047</c:v>
                </c:pt>
                <c:pt idx="2048">
                  <c:v>2048</c:v>
                </c:pt>
                <c:pt idx="2049">
                  <c:v>2049</c:v>
                </c:pt>
                <c:pt idx="2050">
                  <c:v>2050</c:v>
                </c:pt>
                <c:pt idx="2051">
                  <c:v>2051</c:v>
                </c:pt>
                <c:pt idx="2052">
                  <c:v>2052</c:v>
                </c:pt>
                <c:pt idx="2053">
                  <c:v>2053</c:v>
                </c:pt>
                <c:pt idx="2054">
                  <c:v>2054</c:v>
                </c:pt>
                <c:pt idx="2055">
                  <c:v>2055</c:v>
                </c:pt>
                <c:pt idx="2056">
                  <c:v>2056</c:v>
                </c:pt>
                <c:pt idx="2057">
                  <c:v>2057</c:v>
                </c:pt>
                <c:pt idx="2058">
                  <c:v>2058</c:v>
                </c:pt>
                <c:pt idx="2059">
                  <c:v>2059</c:v>
                </c:pt>
                <c:pt idx="2060">
                  <c:v>2060</c:v>
                </c:pt>
                <c:pt idx="2061">
                  <c:v>2061</c:v>
                </c:pt>
                <c:pt idx="2062">
                  <c:v>2062</c:v>
                </c:pt>
                <c:pt idx="2063">
                  <c:v>2063</c:v>
                </c:pt>
                <c:pt idx="2064">
                  <c:v>2064</c:v>
                </c:pt>
                <c:pt idx="2065">
                  <c:v>2065</c:v>
                </c:pt>
                <c:pt idx="2066">
                  <c:v>2066</c:v>
                </c:pt>
                <c:pt idx="2067">
                  <c:v>2067</c:v>
                </c:pt>
                <c:pt idx="2068">
                  <c:v>2068</c:v>
                </c:pt>
                <c:pt idx="2069">
                  <c:v>2069</c:v>
                </c:pt>
                <c:pt idx="2070">
                  <c:v>2070</c:v>
                </c:pt>
                <c:pt idx="2071">
                  <c:v>2071</c:v>
                </c:pt>
                <c:pt idx="2072">
                  <c:v>2072</c:v>
                </c:pt>
                <c:pt idx="2073">
                  <c:v>2073</c:v>
                </c:pt>
                <c:pt idx="2074">
                  <c:v>2074</c:v>
                </c:pt>
                <c:pt idx="2075">
                  <c:v>2075</c:v>
                </c:pt>
                <c:pt idx="2076">
                  <c:v>2076</c:v>
                </c:pt>
                <c:pt idx="2077">
                  <c:v>2077</c:v>
                </c:pt>
                <c:pt idx="2078">
                  <c:v>2078</c:v>
                </c:pt>
                <c:pt idx="2079">
                  <c:v>2079</c:v>
                </c:pt>
                <c:pt idx="2080">
                  <c:v>2080</c:v>
                </c:pt>
                <c:pt idx="2081">
                  <c:v>2081</c:v>
                </c:pt>
                <c:pt idx="2082">
                  <c:v>2082</c:v>
                </c:pt>
                <c:pt idx="2083">
                  <c:v>2083</c:v>
                </c:pt>
                <c:pt idx="2084">
                  <c:v>2084</c:v>
                </c:pt>
                <c:pt idx="2085">
                  <c:v>2085</c:v>
                </c:pt>
                <c:pt idx="2086">
                  <c:v>2086</c:v>
                </c:pt>
                <c:pt idx="2087">
                  <c:v>2087</c:v>
                </c:pt>
                <c:pt idx="2088">
                  <c:v>2088</c:v>
                </c:pt>
                <c:pt idx="2089">
                  <c:v>2089</c:v>
                </c:pt>
                <c:pt idx="2090">
                  <c:v>2090</c:v>
                </c:pt>
                <c:pt idx="2091">
                  <c:v>2091</c:v>
                </c:pt>
                <c:pt idx="2092">
                  <c:v>2092</c:v>
                </c:pt>
                <c:pt idx="2093">
                  <c:v>2093</c:v>
                </c:pt>
                <c:pt idx="2094">
                  <c:v>2094</c:v>
                </c:pt>
                <c:pt idx="2095">
                  <c:v>2095</c:v>
                </c:pt>
                <c:pt idx="2096">
                  <c:v>2096</c:v>
                </c:pt>
                <c:pt idx="2097">
                  <c:v>2097</c:v>
                </c:pt>
                <c:pt idx="2098">
                  <c:v>2098</c:v>
                </c:pt>
                <c:pt idx="2099">
                  <c:v>2099</c:v>
                </c:pt>
                <c:pt idx="2100">
                  <c:v>2100</c:v>
                </c:pt>
                <c:pt idx="2101">
                  <c:v>2101</c:v>
                </c:pt>
                <c:pt idx="2102">
                  <c:v>2102</c:v>
                </c:pt>
                <c:pt idx="2103">
                  <c:v>2103</c:v>
                </c:pt>
                <c:pt idx="2104">
                  <c:v>2104</c:v>
                </c:pt>
                <c:pt idx="2105">
                  <c:v>2105</c:v>
                </c:pt>
                <c:pt idx="2106">
                  <c:v>2106</c:v>
                </c:pt>
                <c:pt idx="2107">
                  <c:v>2107</c:v>
                </c:pt>
                <c:pt idx="2108">
                  <c:v>2108</c:v>
                </c:pt>
                <c:pt idx="2109">
                  <c:v>2109</c:v>
                </c:pt>
                <c:pt idx="2110">
                  <c:v>2110</c:v>
                </c:pt>
                <c:pt idx="2111">
                  <c:v>2111</c:v>
                </c:pt>
                <c:pt idx="2112">
                  <c:v>2112</c:v>
                </c:pt>
                <c:pt idx="2113">
                  <c:v>2113</c:v>
                </c:pt>
                <c:pt idx="2114">
                  <c:v>2114</c:v>
                </c:pt>
                <c:pt idx="2115">
                  <c:v>2115</c:v>
                </c:pt>
                <c:pt idx="2116">
                  <c:v>2116</c:v>
                </c:pt>
                <c:pt idx="2117">
                  <c:v>2117</c:v>
                </c:pt>
                <c:pt idx="2118">
                  <c:v>2118</c:v>
                </c:pt>
                <c:pt idx="2119">
                  <c:v>2119</c:v>
                </c:pt>
                <c:pt idx="2120">
                  <c:v>2120</c:v>
                </c:pt>
                <c:pt idx="2121">
                  <c:v>2121</c:v>
                </c:pt>
                <c:pt idx="2122">
                  <c:v>2122</c:v>
                </c:pt>
                <c:pt idx="2123">
                  <c:v>2123</c:v>
                </c:pt>
                <c:pt idx="2124">
                  <c:v>2124</c:v>
                </c:pt>
                <c:pt idx="2125">
                  <c:v>2125</c:v>
                </c:pt>
                <c:pt idx="2126">
                  <c:v>2126</c:v>
                </c:pt>
                <c:pt idx="2127">
                  <c:v>2127</c:v>
                </c:pt>
                <c:pt idx="2128">
                  <c:v>2128</c:v>
                </c:pt>
                <c:pt idx="2129">
                  <c:v>2129</c:v>
                </c:pt>
                <c:pt idx="2130">
                  <c:v>2130</c:v>
                </c:pt>
                <c:pt idx="2131">
                  <c:v>2131</c:v>
                </c:pt>
                <c:pt idx="2132">
                  <c:v>2132</c:v>
                </c:pt>
                <c:pt idx="2133">
                  <c:v>2133</c:v>
                </c:pt>
                <c:pt idx="2134">
                  <c:v>2134</c:v>
                </c:pt>
                <c:pt idx="2135">
                  <c:v>2135</c:v>
                </c:pt>
                <c:pt idx="2136">
                  <c:v>2136</c:v>
                </c:pt>
                <c:pt idx="2137">
                  <c:v>2137</c:v>
                </c:pt>
                <c:pt idx="2138">
                  <c:v>2138</c:v>
                </c:pt>
                <c:pt idx="2139">
                  <c:v>2139</c:v>
                </c:pt>
                <c:pt idx="2140">
                  <c:v>2140</c:v>
                </c:pt>
                <c:pt idx="2141">
                  <c:v>2141</c:v>
                </c:pt>
                <c:pt idx="2142">
                  <c:v>2142</c:v>
                </c:pt>
                <c:pt idx="2143">
                  <c:v>2143</c:v>
                </c:pt>
                <c:pt idx="2144">
                  <c:v>2144</c:v>
                </c:pt>
                <c:pt idx="2145">
                  <c:v>2145</c:v>
                </c:pt>
                <c:pt idx="2146">
                  <c:v>2146</c:v>
                </c:pt>
                <c:pt idx="2147">
                  <c:v>2147</c:v>
                </c:pt>
                <c:pt idx="2148">
                  <c:v>2148</c:v>
                </c:pt>
                <c:pt idx="2149">
                  <c:v>2149</c:v>
                </c:pt>
                <c:pt idx="2150">
                  <c:v>2150</c:v>
                </c:pt>
                <c:pt idx="2151">
                  <c:v>2151</c:v>
                </c:pt>
                <c:pt idx="2152">
                  <c:v>2152</c:v>
                </c:pt>
                <c:pt idx="2153">
                  <c:v>2153</c:v>
                </c:pt>
                <c:pt idx="2154">
                  <c:v>2154</c:v>
                </c:pt>
                <c:pt idx="2155">
                  <c:v>2155</c:v>
                </c:pt>
                <c:pt idx="2156">
                  <c:v>2156</c:v>
                </c:pt>
                <c:pt idx="2157">
                  <c:v>2157</c:v>
                </c:pt>
                <c:pt idx="2158">
                  <c:v>2158</c:v>
                </c:pt>
                <c:pt idx="2159">
                  <c:v>2159</c:v>
                </c:pt>
                <c:pt idx="2160">
                  <c:v>2160</c:v>
                </c:pt>
                <c:pt idx="2161">
                  <c:v>2161</c:v>
                </c:pt>
                <c:pt idx="2162">
                  <c:v>2162</c:v>
                </c:pt>
                <c:pt idx="2163">
                  <c:v>2163</c:v>
                </c:pt>
                <c:pt idx="2164">
                  <c:v>2164</c:v>
                </c:pt>
                <c:pt idx="2165">
                  <c:v>2165</c:v>
                </c:pt>
                <c:pt idx="2166">
                  <c:v>2166</c:v>
                </c:pt>
                <c:pt idx="2167">
                  <c:v>2167</c:v>
                </c:pt>
                <c:pt idx="2168">
                  <c:v>2168</c:v>
                </c:pt>
                <c:pt idx="2169">
                  <c:v>2169</c:v>
                </c:pt>
                <c:pt idx="2170">
                  <c:v>2170</c:v>
                </c:pt>
                <c:pt idx="2171">
                  <c:v>2171</c:v>
                </c:pt>
                <c:pt idx="2172">
                  <c:v>2172</c:v>
                </c:pt>
                <c:pt idx="2173">
                  <c:v>2173</c:v>
                </c:pt>
                <c:pt idx="2174">
                  <c:v>2174</c:v>
                </c:pt>
                <c:pt idx="2175">
                  <c:v>2175</c:v>
                </c:pt>
                <c:pt idx="2176">
                  <c:v>2176</c:v>
                </c:pt>
                <c:pt idx="2177">
                  <c:v>2177</c:v>
                </c:pt>
                <c:pt idx="2178">
                  <c:v>2178</c:v>
                </c:pt>
                <c:pt idx="2179">
                  <c:v>2179</c:v>
                </c:pt>
                <c:pt idx="2180">
                  <c:v>2180</c:v>
                </c:pt>
                <c:pt idx="2181">
                  <c:v>2181</c:v>
                </c:pt>
                <c:pt idx="2182">
                  <c:v>2182</c:v>
                </c:pt>
                <c:pt idx="2183">
                  <c:v>2183</c:v>
                </c:pt>
                <c:pt idx="2184">
                  <c:v>2184</c:v>
                </c:pt>
                <c:pt idx="2185">
                  <c:v>2185</c:v>
                </c:pt>
                <c:pt idx="2186">
                  <c:v>2186</c:v>
                </c:pt>
                <c:pt idx="2187">
                  <c:v>2187</c:v>
                </c:pt>
                <c:pt idx="2188">
                  <c:v>2188</c:v>
                </c:pt>
                <c:pt idx="2189">
                  <c:v>2189</c:v>
                </c:pt>
                <c:pt idx="2190">
                  <c:v>2190</c:v>
                </c:pt>
                <c:pt idx="2191">
                  <c:v>2191</c:v>
                </c:pt>
                <c:pt idx="2192">
                  <c:v>2192</c:v>
                </c:pt>
                <c:pt idx="2193">
                  <c:v>2193</c:v>
                </c:pt>
                <c:pt idx="2194">
                  <c:v>2194</c:v>
                </c:pt>
                <c:pt idx="2195">
                  <c:v>2195</c:v>
                </c:pt>
                <c:pt idx="2196">
                  <c:v>2196</c:v>
                </c:pt>
                <c:pt idx="2197">
                  <c:v>2197</c:v>
                </c:pt>
                <c:pt idx="2198">
                  <c:v>2198</c:v>
                </c:pt>
                <c:pt idx="2199">
                  <c:v>2199</c:v>
                </c:pt>
                <c:pt idx="2200">
                  <c:v>2200</c:v>
                </c:pt>
                <c:pt idx="2201">
                  <c:v>2201</c:v>
                </c:pt>
                <c:pt idx="2202">
                  <c:v>2202</c:v>
                </c:pt>
                <c:pt idx="2203">
                  <c:v>2203</c:v>
                </c:pt>
                <c:pt idx="2204">
                  <c:v>2204</c:v>
                </c:pt>
                <c:pt idx="2205">
                  <c:v>2205</c:v>
                </c:pt>
                <c:pt idx="2206">
                  <c:v>2206</c:v>
                </c:pt>
                <c:pt idx="2207">
                  <c:v>2207</c:v>
                </c:pt>
                <c:pt idx="2208">
                  <c:v>2208</c:v>
                </c:pt>
                <c:pt idx="2209">
                  <c:v>2209</c:v>
                </c:pt>
                <c:pt idx="2210">
                  <c:v>2210</c:v>
                </c:pt>
                <c:pt idx="2211">
                  <c:v>2211</c:v>
                </c:pt>
                <c:pt idx="2212">
                  <c:v>2212</c:v>
                </c:pt>
                <c:pt idx="2213">
                  <c:v>2213</c:v>
                </c:pt>
                <c:pt idx="2214">
                  <c:v>2214</c:v>
                </c:pt>
                <c:pt idx="2215">
                  <c:v>2215</c:v>
                </c:pt>
                <c:pt idx="2216">
                  <c:v>2216</c:v>
                </c:pt>
                <c:pt idx="2217">
                  <c:v>2217</c:v>
                </c:pt>
                <c:pt idx="2218">
                  <c:v>2218</c:v>
                </c:pt>
                <c:pt idx="2219">
                  <c:v>2219</c:v>
                </c:pt>
                <c:pt idx="2220">
                  <c:v>2220</c:v>
                </c:pt>
                <c:pt idx="2221">
                  <c:v>2221</c:v>
                </c:pt>
                <c:pt idx="2222">
                  <c:v>2222</c:v>
                </c:pt>
                <c:pt idx="2223">
                  <c:v>2223</c:v>
                </c:pt>
                <c:pt idx="2224">
                  <c:v>2224</c:v>
                </c:pt>
                <c:pt idx="2225">
                  <c:v>2225</c:v>
                </c:pt>
                <c:pt idx="2226">
                  <c:v>2226</c:v>
                </c:pt>
                <c:pt idx="2227">
                  <c:v>2227</c:v>
                </c:pt>
                <c:pt idx="2228">
                  <c:v>2228</c:v>
                </c:pt>
                <c:pt idx="2229">
                  <c:v>2229</c:v>
                </c:pt>
                <c:pt idx="2230">
                  <c:v>2230</c:v>
                </c:pt>
                <c:pt idx="2231">
                  <c:v>2231</c:v>
                </c:pt>
                <c:pt idx="2232">
                  <c:v>2232</c:v>
                </c:pt>
                <c:pt idx="2233">
                  <c:v>2233</c:v>
                </c:pt>
                <c:pt idx="2234">
                  <c:v>2234</c:v>
                </c:pt>
                <c:pt idx="2235">
                  <c:v>2235</c:v>
                </c:pt>
                <c:pt idx="2236">
                  <c:v>2236</c:v>
                </c:pt>
                <c:pt idx="2237">
                  <c:v>2237</c:v>
                </c:pt>
                <c:pt idx="2238">
                  <c:v>2238</c:v>
                </c:pt>
                <c:pt idx="2239">
                  <c:v>2239</c:v>
                </c:pt>
                <c:pt idx="2240">
                  <c:v>2240</c:v>
                </c:pt>
                <c:pt idx="2241">
                  <c:v>2241</c:v>
                </c:pt>
                <c:pt idx="2242">
                  <c:v>2242</c:v>
                </c:pt>
                <c:pt idx="2243">
                  <c:v>2243</c:v>
                </c:pt>
                <c:pt idx="2244">
                  <c:v>2244</c:v>
                </c:pt>
                <c:pt idx="2245">
                  <c:v>2245</c:v>
                </c:pt>
                <c:pt idx="2246">
                  <c:v>2246</c:v>
                </c:pt>
                <c:pt idx="2247">
                  <c:v>2247</c:v>
                </c:pt>
                <c:pt idx="2248">
                  <c:v>2248</c:v>
                </c:pt>
                <c:pt idx="2249">
                  <c:v>2249</c:v>
                </c:pt>
                <c:pt idx="2250">
                  <c:v>2250</c:v>
                </c:pt>
                <c:pt idx="2251">
                  <c:v>2251</c:v>
                </c:pt>
                <c:pt idx="2252">
                  <c:v>2252</c:v>
                </c:pt>
                <c:pt idx="2253">
                  <c:v>2253</c:v>
                </c:pt>
                <c:pt idx="2254">
                  <c:v>2254</c:v>
                </c:pt>
                <c:pt idx="2255">
                  <c:v>2255</c:v>
                </c:pt>
                <c:pt idx="2256">
                  <c:v>2256</c:v>
                </c:pt>
                <c:pt idx="2257">
                  <c:v>2257</c:v>
                </c:pt>
                <c:pt idx="2258">
                  <c:v>2258</c:v>
                </c:pt>
                <c:pt idx="2259">
                  <c:v>2259</c:v>
                </c:pt>
                <c:pt idx="2260">
                  <c:v>2260</c:v>
                </c:pt>
                <c:pt idx="2261">
                  <c:v>2261</c:v>
                </c:pt>
                <c:pt idx="2262">
                  <c:v>2262</c:v>
                </c:pt>
                <c:pt idx="2263">
                  <c:v>2263</c:v>
                </c:pt>
                <c:pt idx="2264">
                  <c:v>2264</c:v>
                </c:pt>
                <c:pt idx="2265">
                  <c:v>2265</c:v>
                </c:pt>
                <c:pt idx="2266">
                  <c:v>2266</c:v>
                </c:pt>
                <c:pt idx="2267">
                  <c:v>2267</c:v>
                </c:pt>
                <c:pt idx="2268">
                  <c:v>2268</c:v>
                </c:pt>
                <c:pt idx="2269">
                  <c:v>2269</c:v>
                </c:pt>
                <c:pt idx="2270">
                  <c:v>2270</c:v>
                </c:pt>
                <c:pt idx="2271">
                  <c:v>2271</c:v>
                </c:pt>
                <c:pt idx="2272">
                  <c:v>2272</c:v>
                </c:pt>
                <c:pt idx="2273">
                  <c:v>2273</c:v>
                </c:pt>
                <c:pt idx="2274">
                  <c:v>2274</c:v>
                </c:pt>
                <c:pt idx="2275">
                  <c:v>2275</c:v>
                </c:pt>
                <c:pt idx="2276">
                  <c:v>2276</c:v>
                </c:pt>
                <c:pt idx="2277">
                  <c:v>2277</c:v>
                </c:pt>
                <c:pt idx="2278">
                  <c:v>2278</c:v>
                </c:pt>
                <c:pt idx="2279">
                  <c:v>2279</c:v>
                </c:pt>
                <c:pt idx="2280">
                  <c:v>2280</c:v>
                </c:pt>
                <c:pt idx="2281">
                  <c:v>2281</c:v>
                </c:pt>
                <c:pt idx="2282">
                  <c:v>2282</c:v>
                </c:pt>
                <c:pt idx="2283">
                  <c:v>2283</c:v>
                </c:pt>
                <c:pt idx="2284">
                  <c:v>2284</c:v>
                </c:pt>
                <c:pt idx="2285">
                  <c:v>2285</c:v>
                </c:pt>
                <c:pt idx="2286">
                  <c:v>2286</c:v>
                </c:pt>
                <c:pt idx="2287">
                  <c:v>2287</c:v>
                </c:pt>
                <c:pt idx="2288">
                  <c:v>2288</c:v>
                </c:pt>
                <c:pt idx="2289">
                  <c:v>2289</c:v>
                </c:pt>
                <c:pt idx="2290">
                  <c:v>2290</c:v>
                </c:pt>
                <c:pt idx="2291">
                  <c:v>2291</c:v>
                </c:pt>
                <c:pt idx="2292">
                  <c:v>2292</c:v>
                </c:pt>
                <c:pt idx="2293">
                  <c:v>2293</c:v>
                </c:pt>
                <c:pt idx="2294">
                  <c:v>2294</c:v>
                </c:pt>
                <c:pt idx="2295">
                  <c:v>2295</c:v>
                </c:pt>
                <c:pt idx="2296">
                  <c:v>2296</c:v>
                </c:pt>
                <c:pt idx="2297">
                  <c:v>2297</c:v>
                </c:pt>
                <c:pt idx="2298">
                  <c:v>2298</c:v>
                </c:pt>
                <c:pt idx="2299">
                  <c:v>2299</c:v>
                </c:pt>
                <c:pt idx="2300">
                  <c:v>2300</c:v>
                </c:pt>
                <c:pt idx="2301">
                  <c:v>2301</c:v>
                </c:pt>
                <c:pt idx="2302">
                  <c:v>2302</c:v>
                </c:pt>
                <c:pt idx="2303">
                  <c:v>2303</c:v>
                </c:pt>
                <c:pt idx="2304">
                  <c:v>2304</c:v>
                </c:pt>
                <c:pt idx="2305">
                  <c:v>2305</c:v>
                </c:pt>
                <c:pt idx="2306">
                  <c:v>2306</c:v>
                </c:pt>
                <c:pt idx="2307">
                  <c:v>2307</c:v>
                </c:pt>
                <c:pt idx="2308">
                  <c:v>2308</c:v>
                </c:pt>
                <c:pt idx="2309">
                  <c:v>2309</c:v>
                </c:pt>
                <c:pt idx="2310">
                  <c:v>2310</c:v>
                </c:pt>
                <c:pt idx="2311">
                  <c:v>2311</c:v>
                </c:pt>
                <c:pt idx="2312">
                  <c:v>2312</c:v>
                </c:pt>
                <c:pt idx="2313">
                  <c:v>2313</c:v>
                </c:pt>
                <c:pt idx="2314">
                  <c:v>2314</c:v>
                </c:pt>
                <c:pt idx="2315">
                  <c:v>2315</c:v>
                </c:pt>
                <c:pt idx="2316">
                  <c:v>2316</c:v>
                </c:pt>
                <c:pt idx="2317">
                  <c:v>2317</c:v>
                </c:pt>
                <c:pt idx="2318">
                  <c:v>2318</c:v>
                </c:pt>
                <c:pt idx="2319">
                  <c:v>2319</c:v>
                </c:pt>
                <c:pt idx="2320">
                  <c:v>2320</c:v>
                </c:pt>
                <c:pt idx="2321">
                  <c:v>2321</c:v>
                </c:pt>
                <c:pt idx="2322">
                  <c:v>2322</c:v>
                </c:pt>
                <c:pt idx="2323">
                  <c:v>2323</c:v>
                </c:pt>
                <c:pt idx="2324">
                  <c:v>2324</c:v>
                </c:pt>
                <c:pt idx="2325">
                  <c:v>2325</c:v>
                </c:pt>
                <c:pt idx="2326">
                  <c:v>2326</c:v>
                </c:pt>
                <c:pt idx="2327">
                  <c:v>2327</c:v>
                </c:pt>
                <c:pt idx="2328">
                  <c:v>2328</c:v>
                </c:pt>
                <c:pt idx="2329">
                  <c:v>2329</c:v>
                </c:pt>
                <c:pt idx="2330">
                  <c:v>2330</c:v>
                </c:pt>
                <c:pt idx="2331">
                  <c:v>2331</c:v>
                </c:pt>
                <c:pt idx="2332">
                  <c:v>2332</c:v>
                </c:pt>
                <c:pt idx="2333">
                  <c:v>2333</c:v>
                </c:pt>
                <c:pt idx="2334">
                  <c:v>2334</c:v>
                </c:pt>
                <c:pt idx="2335">
                  <c:v>2335</c:v>
                </c:pt>
                <c:pt idx="2336">
                  <c:v>2336</c:v>
                </c:pt>
                <c:pt idx="2337">
                  <c:v>2337</c:v>
                </c:pt>
                <c:pt idx="2338">
                  <c:v>2338</c:v>
                </c:pt>
                <c:pt idx="2339">
                  <c:v>2339</c:v>
                </c:pt>
                <c:pt idx="2340">
                  <c:v>2340</c:v>
                </c:pt>
                <c:pt idx="2341">
                  <c:v>2341</c:v>
                </c:pt>
                <c:pt idx="2342">
                  <c:v>2342</c:v>
                </c:pt>
                <c:pt idx="2343">
                  <c:v>2343</c:v>
                </c:pt>
                <c:pt idx="2344">
                  <c:v>2344</c:v>
                </c:pt>
                <c:pt idx="2345">
                  <c:v>2345</c:v>
                </c:pt>
                <c:pt idx="2346">
                  <c:v>2346</c:v>
                </c:pt>
                <c:pt idx="2347">
                  <c:v>2347</c:v>
                </c:pt>
                <c:pt idx="2348">
                  <c:v>2348</c:v>
                </c:pt>
                <c:pt idx="2349">
                  <c:v>2349</c:v>
                </c:pt>
                <c:pt idx="2350">
                  <c:v>2350</c:v>
                </c:pt>
                <c:pt idx="2351">
                  <c:v>2351</c:v>
                </c:pt>
                <c:pt idx="2352">
                  <c:v>2352</c:v>
                </c:pt>
                <c:pt idx="2353">
                  <c:v>2353</c:v>
                </c:pt>
                <c:pt idx="2354">
                  <c:v>2354</c:v>
                </c:pt>
                <c:pt idx="2355">
                  <c:v>2355</c:v>
                </c:pt>
                <c:pt idx="2356">
                  <c:v>2356</c:v>
                </c:pt>
                <c:pt idx="2357">
                  <c:v>2357</c:v>
                </c:pt>
                <c:pt idx="2358">
                  <c:v>2358</c:v>
                </c:pt>
                <c:pt idx="2359">
                  <c:v>2359</c:v>
                </c:pt>
                <c:pt idx="2360">
                  <c:v>2360</c:v>
                </c:pt>
                <c:pt idx="2361">
                  <c:v>2361</c:v>
                </c:pt>
                <c:pt idx="2362">
                  <c:v>2362</c:v>
                </c:pt>
                <c:pt idx="2363">
                  <c:v>2363</c:v>
                </c:pt>
                <c:pt idx="2364">
                  <c:v>2364</c:v>
                </c:pt>
                <c:pt idx="2365">
                  <c:v>2365</c:v>
                </c:pt>
                <c:pt idx="2366">
                  <c:v>2366</c:v>
                </c:pt>
                <c:pt idx="2367">
                  <c:v>2367</c:v>
                </c:pt>
                <c:pt idx="2368">
                  <c:v>2368</c:v>
                </c:pt>
                <c:pt idx="2369">
                  <c:v>2369</c:v>
                </c:pt>
                <c:pt idx="2370">
                  <c:v>2370</c:v>
                </c:pt>
                <c:pt idx="2371">
                  <c:v>2371</c:v>
                </c:pt>
                <c:pt idx="2372">
                  <c:v>2372</c:v>
                </c:pt>
                <c:pt idx="2373">
                  <c:v>2373</c:v>
                </c:pt>
                <c:pt idx="2374">
                  <c:v>2374</c:v>
                </c:pt>
                <c:pt idx="2375">
                  <c:v>2375</c:v>
                </c:pt>
                <c:pt idx="2376">
                  <c:v>2376</c:v>
                </c:pt>
                <c:pt idx="2377">
                  <c:v>2377</c:v>
                </c:pt>
                <c:pt idx="2378">
                  <c:v>2378</c:v>
                </c:pt>
                <c:pt idx="2379">
                  <c:v>2379</c:v>
                </c:pt>
                <c:pt idx="2380">
                  <c:v>2380</c:v>
                </c:pt>
                <c:pt idx="2381">
                  <c:v>2381</c:v>
                </c:pt>
                <c:pt idx="2382">
                  <c:v>2382</c:v>
                </c:pt>
                <c:pt idx="2383">
                  <c:v>2383</c:v>
                </c:pt>
                <c:pt idx="2384">
                  <c:v>2384</c:v>
                </c:pt>
                <c:pt idx="2385">
                  <c:v>2385</c:v>
                </c:pt>
                <c:pt idx="2386">
                  <c:v>2386</c:v>
                </c:pt>
                <c:pt idx="2387">
                  <c:v>2387</c:v>
                </c:pt>
                <c:pt idx="2388">
                  <c:v>2388</c:v>
                </c:pt>
                <c:pt idx="2389">
                  <c:v>2389</c:v>
                </c:pt>
                <c:pt idx="2390">
                  <c:v>2390</c:v>
                </c:pt>
                <c:pt idx="2391">
                  <c:v>2391</c:v>
                </c:pt>
                <c:pt idx="2392">
                  <c:v>2392</c:v>
                </c:pt>
                <c:pt idx="2393">
                  <c:v>2393</c:v>
                </c:pt>
                <c:pt idx="2394">
                  <c:v>2394</c:v>
                </c:pt>
                <c:pt idx="2395">
                  <c:v>2395</c:v>
                </c:pt>
                <c:pt idx="2396">
                  <c:v>2396</c:v>
                </c:pt>
                <c:pt idx="2397">
                  <c:v>2397</c:v>
                </c:pt>
                <c:pt idx="2398">
                  <c:v>2398</c:v>
                </c:pt>
                <c:pt idx="2399">
                  <c:v>2399</c:v>
                </c:pt>
                <c:pt idx="2400">
                  <c:v>2400</c:v>
                </c:pt>
              </c:numCache>
            </c:numRef>
          </c:val>
          <c:smooth val="1"/>
          <c:extLst>
            <c:ext xmlns:c16="http://schemas.microsoft.com/office/drawing/2014/chart" uri="{C3380CC4-5D6E-409C-BE32-E72D297353CC}">
              <c16:uniqueId val="{00000000-B187-4F4D-801E-0B600FD423A7}"/>
            </c:ext>
          </c:extLst>
        </c:ser>
        <c:ser>
          <c:idx val="1"/>
          <c:order val="1"/>
          <c:spPr>
            <a:ln w="34925" cap="rnd">
              <a:solidFill>
                <a:schemeClr val="accent2"/>
              </a:solidFill>
              <a:round/>
            </a:ln>
            <a:effectLst>
              <a:outerShdw blurRad="44450" dist="25400" dir="2700000" algn="br" rotWithShape="0">
                <a:srgbClr val="000000">
                  <a:alpha val="60000"/>
                </a:srgbClr>
              </a:outerShdw>
            </a:effectLst>
          </c:spPr>
          <c:marker>
            <c:symbol val="none"/>
          </c:marker>
          <c:val>
            <c:numRef>
              <c:f>'Permit Sales'!$A$2:$CNI$2</c:f>
              <c:numCache>
                <c:formatCode>"$"#,##0_);[Red]\("$"#,##0\)</c:formatCode>
                <c:ptCount val="2401"/>
                <c:pt idx="1">
                  <c:v>550</c:v>
                </c:pt>
                <c:pt idx="2">
                  <c:v>1100</c:v>
                </c:pt>
                <c:pt idx="3">
                  <c:v>1650</c:v>
                </c:pt>
                <c:pt idx="4">
                  <c:v>2200</c:v>
                </c:pt>
                <c:pt idx="5">
                  <c:v>2750</c:v>
                </c:pt>
                <c:pt idx="6">
                  <c:v>3300</c:v>
                </c:pt>
                <c:pt idx="7">
                  <c:v>3850</c:v>
                </c:pt>
                <c:pt idx="8">
                  <c:v>4400</c:v>
                </c:pt>
                <c:pt idx="9">
                  <c:v>4950</c:v>
                </c:pt>
                <c:pt idx="10">
                  <c:v>5500</c:v>
                </c:pt>
                <c:pt idx="11">
                  <c:v>6050</c:v>
                </c:pt>
                <c:pt idx="12">
                  <c:v>6600</c:v>
                </c:pt>
                <c:pt idx="13">
                  <c:v>7150</c:v>
                </c:pt>
                <c:pt idx="14">
                  <c:v>7700</c:v>
                </c:pt>
                <c:pt idx="15">
                  <c:v>8250</c:v>
                </c:pt>
                <c:pt idx="16">
                  <c:v>8800</c:v>
                </c:pt>
                <c:pt idx="17">
                  <c:v>9350</c:v>
                </c:pt>
                <c:pt idx="18">
                  <c:v>9900</c:v>
                </c:pt>
                <c:pt idx="19">
                  <c:v>10450</c:v>
                </c:pt>
                <c:pt idx="20">
                  <c:v>11000</c:v>
                </c:pt>
                <c:pt idx="21">
                  <c:v>11550</c:v>
                </c:pt>
                <c:pt idx="22">
                  <c:v>12100</c:v>
                </c:pt>
                <c:pt idx="23">
                  <c:v>12650</c:v>
                </c:pt>
                <c:pt idx="24">
                  <c:v>13200</c:v>
                </c:pt>
                <c:pt idx="25">
                  <c:v>13750</c:v>
                </c:pt>
                <c:pt idx="26">
                  <c:v>14300</c:v>
                </c:pt>
                <c:pt idx="27">
                  <c:v>14850</c:v>
                </c:pt>
                <c:pt idx="28">
                  <c:v>15400</c:v>
                </c:pt>
                <c:pt idx="29">
                  <c:v>15950</c:v>
                </c:pt>
                <c:pt idx="30">
                  <c:v>16500</c:v>
                </c:pt>
                <c:pt idx="31">
                  <c:v>17050</c:v>
                </c:pt>
                <c:pt idx="32">
                  <c:v>17600</c:v>
                </c:pt>
                <c:pt idx="33">
                  <c:v>18150</c:v>
                </c:pt>
                <c:pt idx="34">
                  <c:v>18700</c:v>
                </c:pt>
                <c:pt idx="35">
                  <c:v>19250</c:v>
                </c:pt>
                <c:pt idx="36">
                  <c:v>19800</c:v>
                </c:pt>
                <c:pt idx="37">
                  <c:v>20350</c:v>
                </c:pt>
                <c:pt idx="38">
                  <c:v>20900</c:v>
                </c:pt>
                <c:pt idx="39">
                  <c:v>21450</c:v>
                </c:pt>
                <c:pt idx="40">
                  <c:v>22000</c:v>
                </c:pt>
                <c:pt idx="41">
                  <c:v>22550</c:v>
                </c:pt>
                <c:pt idx="42">
                  <c:v>23100</c:v>
                </c:pt>
                <c:pt idx="43">
                  <c:v>23650</c:v>
                </c:pt>
                <c:pt idx="44">
                  <c:v>24200</c:v>
                </c:pt>
                <c:pt idx="45">
                  <c:v>24750</c:v>
                </c:pt>
                <c:pt idx="46">
                  <c:v>25300</c:v>
                </c:pt>
                <c:pt idx="47">
                  <c:v>25850</c:v>
                </c:pt>
                <c:pt idx="48">
                  <c:v>26400</c:v>
                </c:pt>
                <c:pt idx="49">
                  <c:v>26950</c:v>
                </c:pt>
                <c:pt idx="50">
                  <c:v>27500</c:v>
                </c:pt>
                <c:pt idx="51">
                  <c:v>28050</c:v>
                </c:pt>
                <c:pt idx="52">
                  <c:v>28600</c:v>
                </c:pt>
                <c:pt idx="53">
                  <c:v>29150</c:v>
                </c:pt>
                <c:pt idx="54">
                  <c:v>29700</c:v>
                </c:pt>
                <c:pt idx="55">
                  <c:v>30250</c:v>
                </c:pt>
                <c:pt idx="56">
                  <c:v>30800</c:v>
                </c:pt>
                <c:pt idx="57">
                  <c:v>31350</c:v>
                </c:pt>
                <c:pt idx="58">
                  <c:v>31900</c:v>
                </c:pt>
                <c:pt idx="59">
                  <c:v>32450</c:v>
                </c:pt>
                <c:pt idx="60">
                  <c:v>33000</c:v>
                </c:pt>
                <c:pt idx="61">
                  <c:v>33550</c:v>
                </c:pt>
                <c:pt idx="62">
                  <c:v>34100</c:v>
                </c:pt>
                <c:pt idx="63">
                  <c:v>34650</c:v>
                </c:pt>
                <c:pt idx="64">
                  <c:v>35200</c:v>
                </c:pt>
                <c:pt idx="65">
                  <c:v>35750</c:v>
                </c:pt>
                <c:pt idx="66">
                  <c:v>36300</c:v>
                </c:pt>
                <c:pt idx="67">
                  <c:v>36850</c:v>
                </c:pt>
                <c:pt idx="68">
                  <c:v>37400</c:v>
                </c:pt>
                <c:pt idx="69">
                  <c:v>37950</c:v>
                </c:pt>
                <c:pt idx="70">
                  <c:v>38500</c:v>
                </c:pt>
                <c:pt idx="71">
                  <c:v>39050</c:v>
                </c:pt>
                <c:pt idx="72">
                  <c:v>39600</c:v>
                </c:pt>
                <c:pt idx="73">
                  <c:v>40150</c:v>
                </c:pt>
                <c:pt idx="74">
                  <c:v>40700</c:v>
                </c:pt>
                <c:pt idx="75">
                  <c:v>41250</c:v>
                </c:pt>
                <c:pt idx="76">
                  <c:v>41800</c:v>
                </c:pt>
                <c:pt idx="77">
                  <c:v>42350</c:v>
                </c:pt>
                <c:pt idx="78">
                  <c:v>42900</c:v>
                </c:pt>
                <c:pt idx="79">
                  <c:v>43450</c:v>
                </c:pt>
                <c:pt idx="80">
                  <c:v>44000</c:v>
                </c:pt>
                <c:pt idx="81">
                  <c:v>44550</c:v>
                </c:pt>
                <c:pt idx="82">
                  <c:v>45100</c:v>
                </c:pt>
                <c:pt idx="83">
                  <c:v>45650</c:v>
                </c:pt>
                <c:pt idx="84">
                  <c:v>46200</c:v>
                </c:pt>
                <c:pt idx="85">
                  <c:v>46750</c:v>
                </c:pt>
                <c:pt idx="86">
                  <c:v>47300</c:v>
                </c:pt>
                <c:pt idx="87">
                  <c:v>47850</c:v>
                </c:pt>
                <c:pt idx="88">
                  <c:v>48400</c:v>
                </c:pt>
                <c:pt idx="89">
                  <c:v>48950</c:v>
                </c:pt>
                <c:pt idx="90">
                  <c:v>49500</c:v>
                </c:pt>
                <c:pt idx="91">
                  <c:v>50050</c:v>
                </c:pt>
                <c:pt idx="92">
                  <c:v>50600</c:v>
                </c:pt>
                <c:pt idx="93">
                  <c:v>51150</c:v>
                </c:pt>
                <c:pt idx="94">
                  <c:v>51700</c:v>
                </c:pt>
                <c:pt idx="95">
                  <c:v>52250</c:v>
                </c:pt>
                <c:pt idx="96">
                  <c:v>52800</c:v>
                </c:pt>
                <c:pt idx="97">
                  <c:v>53350</c:v>
                </c:pt>
                <c:pt idx="98">
                  <c:v>53900</c:v>
                </c:pt>
                <c:pt idx="99">
                  <c:v>54450</c:v>
                </c:pt>
                <c:pt idx="100">
                  <c:v>55000</c:v>
                </c:pt>
                <c:pt idx="101">
                  <c:v>55550</c:v>
                </c:pt>
                <c:pt idx="102">
                  <c:v>56100</c:v>
                </c:pt>
                <c:pt idx="103">
                  <c:v>56650</c:v>
                </c:pt>
                <c:pt idx="104">
                  <c:v>57200</c:v>
                </c:pt>
                <c:pt idx="105">
                  <c:v>57750</c:v>
                </c:pt>
                <c:pt idx="106">
                  <c:v>58300</c:v>
                </c:pt>
                <c:pt idx="107">
                  <c:v>58850</c:v>
                </c:pt>
                <c:pt idx="108">
                  <c:v>59400</c:v>
                </c:pt>
                <c:pt idx="109">
                  <c:v>59950</c:v>
                </c:pt>
                <c:pt idx="110">
                  <c:v>60500</c:v>
                </c:pt>
                <c:pt idx="111">
                  <c:v>61050</c:v>
                </c:pt>
                <c:pt idx="112">
                  <c:v>61600</c:v>
                </c:pt>
                <c:pt idx="113">
                  <c:v>62150</c:v>
                </c:pt>
                <c:pt idx="114">
                  <c:v>62700</c:v>
                </c:pt>
                <c:pt idx="115">
                  <c:v>63250</c:v>
                </c:pt>
                <c:pt idx="116">
                  <c:v>63800</c:v>
                </c:pt>
                <c:pt idx="117">
                  <c:v>64350</c:v>
                </c:pt>
                <c:pt idx="118">
                  <c:v>64900</c:v>
                </c:pt>
                <c:pt idx="119">
                  <c:v>65450</c:v>
                </c:pt>
                <c:pt idx="120">
                  <c:v>66000</c:v>
                </c:pt>
                <c:pt idx="121">
                  <c:v>66550</c:v>
                </c:pt>
                <c:pt idx="122">
                  <c:v>67100</c:v>
                </c:pt>
                <c:pt idx="123">
                  <c:v>67650</c:v>
                </c:pt>
                <c:pt idx="124">
                  <c:v>68200</c:v>
                </c:pt>
                <c:pt idx="125">
                  <c:v>68750</c:v>
                </c:pt>
                <c:pt idx="126">
                  <c:v>69300</c:v>
                </c:pt>
                <c:pt idx="127">
                  <c:v>69850</c:v>
                </c:pt>
                <c:pt idx="128">
                  <c:v>70400</c:v>
                </c:pt>
                <c:pt idx="129">
                  <c:v>70950</c:v>
                </c:pt>
                <c:pt idx="130">
                  <c:v>71500</c:v>
                </c:pt>
                <c:pt idx="131">
                  <c:v>72050</c:v>
                </c:pt>
                <c:pt idx="132">
                  <c:v>72600</c:v>
                </c:pt>
                <c:pt idx="133">
                  <c:v>73150</c:v>
                </c:pt>
                <c:pt idx="134">
                  <c:v>73700</c:v>
                </c:pt>
                <c:pt idx="135">
                  <c:v>74250</c:v>
                </c:pt>
                <c:pt idx="136">
                  <c:v>74800</c:v>
                </c:pt>
                <c:pt idx="137">
                  <c:v>75350</c:v>
                </c:pt>
                <c:pt idx="138">
                  <c:v>75900</c:v>
                </c:pt>
                <c:pt idx="139">
                  <c:v>76450</c:v>
                </c:pt>
                <c:pt idx="140">
                  <c:v>77000</c:v>
                </c:pt>
                <c:pt idx="141">
                  <c:v>77550</c:v>
                </c:pt>
                <c:pt idx="142">
                  <c:v>78100</c:v>
                </c:pt>
                <c:pt idx="143">
                  <c:v>78650</c:v>
                </c:pt>
                <c:pt idx="144">
                  <c:v>79200</c:v>
                </c:pt>
                <c:pt idx="145">
                  <c:v>79750</c:v>
                </c:pt>
                <c:pt idx="146">
                  <c:v>80300</c:v>
                </c:pt>
                <c:pt idx="147">
                  <c:v>80850</c:v>
                </c:pt>
                <c:pt idx="148">
                  <c:v>81400</c:v>
                </c:pt>
                <c:pt idx="149">
                  <c:v>81950</c:v>
                </c:pt>
                <c:pt idx="150">
                  <c:v>82500</c:v>
                </c:pt>
                <c:pt idx="151">
                  <c:v>83050</c:v>
                </c:pt>
                <c:pt idx="152">
                  <c:v>83600</c:v>
                </c:pt>
                <c:pt idx="153">
                  <c:v>84150</c:v>
                </c:pt>
                <c:pt idx="154">
                  <c:v>84700</c:v>
                </c:pt>
                <c:pt idx="155">
                  <c:v>85250</c:v>
                </c:pt>
                <c:pt idx="156">
                  <c:v>85800</c:v>
                </c:pt>
                <c:pt idx="157">
                  <c:v>86350</c:v>
                </c:pt>
                <c:pt idx="158">
                  <c:v>86900</c:v>
                </c:pt>
                <c:pt idx="159">
                  <c:v>87450</c:v>
                </c:pt>
                <c:pt idx="160">
                  <c:v>88000</c:v>
                </c:pt>
                <c:pt idx="161">
                  <c:v>88550</c:v>
                </c:pt>
                <c:pt idx="162">
                  <c:v>89100</c:v>
                </c:pt>
                <c:pt idx="163">
                  <c:v>89650</c:v>
                </c:pt>
                <c:pt idx="164">
                  <c:v>90200</c:v>
                </c:pt>
                <c:pt idx="165">
                  <c:v>90750</c:v>
                </c:pt>
                <c:pt idx="166">
                  <c:v>91300</c:v>
                </c:pt>
                <c:pt idx="167">
                  <c:v>91850</c:v>
                </c:pt>
                <c:pt idx="168">
                  <c:v>92400</c:v>
                </c:pt>
                <c:pt idx="169">
                  <c:v>92950</c:v>
                </c:pt>
                <c:pt idx="170">
                  <c:v>93500</c:v>
                </c:pt>
                <c:pt idx="171">
                  <c:v>94050</c:v>
                </c:pt>
                <c:pt idx="172">
                  <c:v>94600</c:v>
                </c:pt>
                <c:pt idx="173">
                  <c:v>95150</c:v>
                </c:pt>
                <c:pt idx="174">
                  <c:v>95700</c:v>
                </c:pt>
                <c:pt idx="175">
                  <c:v>96250</c:v>
                </c:pt>
                <c:pt idx="176">
                  <c:v>96800</c:v>
                </c:pt>
                <c:pt idx="177">
                  <c:v>97350</c:v>
                </c:pt>
                <c:pt idx="178">
                  <c:v>97900</c:v>
                </c:pt>
                <c:pt idx="179">
                  <c:v>98450</c:v>
                </c:pt>
                <c:pt idx="180">
                  <c:v>99000</c:v>
                </c:pt>
                <c:pt idx="181">
                  <c:v>99550</c:v>
                </c:pt>
                <c:pt idx="182">
                  <c:v>100100</c:v>
                </c:pt>
                <c:pt idx="183">
                  <c:v>100650</c:v>
                </c:pt>
                <c:pt idx="184">
                  <c:v>101200</c:v>
                </c:pt>
                <c:pt idx="185">
                  <c:v>101750</c:v>
                </c:pt>
                <c:pt idx="186">
                  <c:v>102300</c:v>
                </c:pt>
                <c:pt idx="187">
                  <c:v>102850</c:v>
                </c:pt>
                <c:pt idx="188">
                  <c:v>103400</c:v>
                </c:pt>
                <c:pt idx="189">
                  <c:v>103950</c:v>
                </c:pt>
                <c:pt idx="190">
                  <c:v>104500</c:v>
                </c:pt>
                <c:pt idx="191">
                  <c:v>105050</c:v>
                </c:pt>
                <c:pt idx="192">
                  <c:v>105600</c:v>
                </c:pt>
                <c:pt idx="193">
                  <c:v>106150</c:v>
                </c:pt>
                <c:pt idx="194">
                  <c:v>106700</c:v>
                </c:pt>
                <c:pt idx="195">
                  <c:v>107250</c:v>
                </c:pt>
                <c:pt idx="196">
                  <c:v>107800</c:v>
                </c:pt>
                <c:pt idx="197">
                  <c:v>108350</c:v>
                </c:pt>
                <c:pt idx="198">
                  <c:v>108900</c:v>
                </c:pt>
                <c:pt idx="199">
                  <c:v>109450</c:v>
                </c:pt>
                <c:pt idx="200">
                  <c:v>110000</c:v>
                </c:pt>
                <c:pt idx="201">
                  <c:v>110550</c:v>
                </c:pt>
                <c:pt idx="202">
                  <c:v>111100</c:v>
                </c:pt>
                <c:pt idx="203">
                  <c:v>111650</c:v>
                </c:pt>
                <c:pt idx="204">
                  <c:v>112200</c:v>
                </c:pt>
                <c:pt idx="205">
                  <c:v>112750</c:v>
                </c:pt>
                <c:pt idx="206">
                  <c:v>113300</c:v>
                </c:pt>
                <c:pt idx="207">
                  <c:v>113850</c:v>
                </c:pt>
                <c:pt idx="208">
                  <c:v>114400</c:v>
                </c:pt>
                <c:pt idx="209">
                  <c:v>114950</c:v>
                </c:pt>
                <c:pt idx="210">
                  <c:v>115500</c:v>
                </c:pt>
                <c:pt idx="211">
                  <c:v>116050</c:v>
                </c:pt>
                <c:pt idx="212">
                  <c:v>116600</c:v>
                </c:pt>
                <c:pt idx="213">
                  <c:v>117150</c:v>
                </c:pt>
                <c:pt idx="214">
                  <c:v>117700</c:v>
                </c:pt>
                <c:pt idx="215">
                  <c:v>118250</c:v>
                </c:pt>
                <c:pt idx="216">
                  <c:v>118800</c:v>
                </c:pt>
                <c:pt idx="217">
                  <c:v>119350</c:v>
                </c:pt>
                <c:pt idx="218">
                  <c:v>119900</c:v>
                </c:pt>
                <c:pt idx="219">
                  <c:v>120450</c:v>
                </c:pt>
                <c:pt idx="220">
                  <c:v>121000</c:v>
                </c:pt>
                <c:pt idx="221">
                  <c:v>121550</c:v>
                </c:pt>
                <c:pt idx="222">
                  <c:v>122100</c:v>
                </c:pt>
                <c:pt idx="223">
                  <c:v>122650</c:v>
                </c:pt>
                <c:pt idx="224">
                  <c:v>123200</c:v>
                </c:pt>
                <c:pt idx="225">
                  <c:v>123750</c:v>
                </c:pt>
                <c:pt idx="226">
                  <c:v>124300</c:v>
                </c:pt>
                <c:pt idx="227">
                  <c:v>124850</c:v>
                </c:pt>
                <c:pt idx="228">
                  <c:v>125400</c:v>
                </c:pt>
                <c:pt idx="229">
                  <c:v>125950</c:v>
                </c:pt>
                <c:pt idx="230">
                  <c:v>126500</c:v>
                </c:pt>
                <c:pt idx="231">
                  <c:v>127050</c:v>
                </c:pt>
                <c:pt idx="232">
                  <c:v>127600</c:v>
                </c:pt>
                <c:pt idx="233">
                  <c:v>128150</c:v>
                </c:pt>
                <c:pt idx="234">
                  <c:v>128700</c:v>
                </c:pt>
                <c:pt idx="235">
                  <c:v>129250</c:v>
                </c:pt>
                <c:pt idx="236">
                  <c:v>129800</c:v>
                </c:pt>
                <c:pt idx="237">
                  <c:v>130350</c:v>
                </c:pt>
                <c:pt idx="238">
                  <c:v>130900</c:v>
                </c:pt>
                <c:pt idx="239">
                  <c:v>131450</c:v>
                </c:pt>
                <c:pt idx="240">
                  <c:v>132000</c:v>
                </c:pt>
                <c:pt idx="241">
                  <c:v>132550</c:v>
                </c:pt>
                <c:pt idx="242">
                  <c:v>133100</c:v>
                </c:pt>
                <c:pt idx="243">
                  <c:v>133650</c:v>
                </c:pt>
                <c:pt idx="244">
                  <c:v>134200</c:v>
                </c:pt>
                <c:pt idx="245">
                  <c:v>134750</c:v>
                </c:pt>
                <c:pt idx="246">
                  <c:v>135300</c:v>
                </c:pt>
                <c:pt idx="247">
                  <c:v>135850</c:v>
                </c:pt>
                <c:pt idx="248">
                  <c:v>136400</c:v>
                </c:pt>
                <c:pt idx="249">
                  <c:v>136950</c:v>
                </c:pt>
                <c:pt idx="250">
                  <c:v>137500</c:v>
                </c:pt>
                <c:pt idx="251">
                  <c:v>138050</c:v>
                </c:pt>
                <c:pt idx="252">
                  <c:v>138600</c:v>
                </c:pt>
                <c:pt idx="253">
                  <c:v>139150</c:v>
                </c:pt>
                <c:pt idx="254">
                  <c:v>139700</c:v>
                </c:pt>
                <c:pt idx="255">
                  <c:v>140250</c:v>
                </c:pt>
                <c:pt idx="256">
                  <c:v>140800</c:v>
                </c:pt>
                <c:pt idx="257">
                  <c:v>141350</c:v>
                </c:pt>
                <c:pt idx="258">
                  <c:v>141900</c:v>
                </c:pt>
                <c:pt idx="259">
                  <c:v>142450</c:v>
                </c:pt>
                <c:pt idx="260">
                  <c:v>143000</c:v>
                </c:pt>
                <c:pt idx="261">
                  <c:v>143550</c:v>
                </c:pt>
                <c:pt idx="262">
                  <c:v>144100</c:v>
                </c:pt>
                <c:pt idx="263">
                  <c:v>144650</c:v>
                </c:pt>
                <c:pt idx="264">
                  <c:v>145200</c:v>
                </c:pt>
                <c:pt idx="265">
                  <c:v>145750</c:v>
                </c:pt>
                <c:pt idx="266">
                  <c:v>146300</c:v>
                </c:pt>
                <c:pt idx="267">
                  <c:v>146850</c:v>
                </c:pt>
                <c:pt idx="268">
                  <c:v>147400</c:v>
                </c:pt>
                <c:pt idx="269">
                  <c:v>147950</c:v>
                </c:pt>
                <c:pt idx="270">
                  <c:v>148500</c:v>
                </c:pt>
                <c:pt idx="271">
                  <c:v>149050</c:v>
                </c:pt>
                <c:pt idx="272">
                  <c:v>149600</c:v>
                </c:pt>
                <c:pt idx="273">
                  <c:v>150150</c:v>
                </c:pt>
                <c:pt idx="274">
                  <c:v>150700</c:v>
                </c:pt>
                <c:pt idx="275">
                  <c:v>151250</c:v>
                </c:pt>
                <c:pt idx="276">
                  <c:v>151800</c:v>
                </c:pt>
                <c:pt idx="277">
                  <c:v>152350</c:v>
                </c:pt>
                <c:pt idx="278">
                  <c:v>152900</c:v>
                </c:pt>
                <c:pt idx="279">
                  <c:v>153450</c:v>
                </c:pt>
                <c:pt idx="280">
                  <c:v>154000</c:v>
                </c:pt>
                <c:pt idx="281">
                  <c:v>154550</c:v>
                </c:pt>
                <c:pt idx="282">
                  <c:v>155100</c:v>
                </c:pt>
                <c:pt idx="283">
                  <c:v>155650</c:v>
                </c:pt>
                <c:pt idx="284">
                  <c:v>156200</c:v>
                </c:pt>
                <c:pt idx="285">
                  <c:v>156750</c:v>
                </c:pt>
                <c:pt idx="286">
                  <c:v>157300</c:v>
                </c:pt>
                <c:pt idx="287">
                  <c:v>157850</c:v>
                </c:pt>
                <c:pt idx="288">
                  <c:v>158400</c:v>
                </c:pt>
                <c:pt idx="289">
                  <c:v>158950</c:v>
                </c:pt>
                <c:pt idx="290">
                  <c:v>159500</c:v>
                </c:pt>
                <c:pt idx="291">
                  <c:v>160050</c:v>
                </c:pt>
                <c:pt idx="292">
                  <c:v>160600</c:v>
                </c:pt>
                <c:pt idx="293">
                  <c:v>161150</c:v>
                </c:pt>
                <c:pt idx="294">
                  <c:v>161700</c:v>
                </c:pt>
                <c:pt idx="295">
                  <c:v>162250</c:v>
                </c:pt>
                <c:pt idx="296">
                  <c:v>162800</c:v>
                </c:pt>
                <c:pt idx="297">
                  <c:v>163350</c:v>
                </c:pt>
                <c:pt idx="298">
                  <c:v>163900</c:v>
                </c:pt>
                <c:pt idx="299">
                  <c:v>164450</c:v>
                </c:pt>
                <c:pt idx="300">
                  <c:v>165000</c:v>
                </c:pt>
                <c:pt idx="301">
                  <c:v>165550</c:v>
                </c:pt>
                <c:pt idx="302">
                  <c:v>166100</c:v>
                </c:pt>
                <c:pt idx="303">
                  <c:v>166650</c:v>
                </c:pt>
                <c:pt idx="304">
                  <c:v>167200</c:v>
                </c:pt>
                <c:pt idx="305">
                  <c:v>167750</c:v>
                </c:pt>
                <c:pt idx="306">
                  <c:v>168300</c:v>
                </c:pt>
                <c:pt idx="307">
                  <c:v>168850</c:v>
                </c:pt>
                <c:pt idx="308">
                  <c:v>169400</c:v>
                </c:pt>
                <c:pt idx="309">
                  <c:v>169950</c:v>
                </c:pt>
                <c:pt idx="310">
                  <c:v>170500</c:v>
                </c:pt>
                <c:pt idx="311">
                  <c:v>171050</c:v>
                </c:pt>
                <c:pt idx="312">
                  <c:v>171600</c:v>
                </c:pt>
                <c:pt idx="313">
                  <c:v>172150</c:v>
                </c:pt>
                <c:pt idx="314">
                  <c:v>172700</c:v>
                </c:pt>
                <c:pt idx="315">
                  <c:v>173250</c:v>
                </c:pt>
                <c:pt idx="316">
                  <c:v>173800</c:v>
                </c:pt>
                <c:pt idx="317">
                  <c:v>174350</c:v>
                </c:pt>
                <c:pt idx="318">
                  <c:v>174900</c:v>
                </c:pt>
                <c:pt idx="319">
                  <c:v>175450</c:v>
                </c:pt>
                <c:pt idx="320">
                  <c:v>176000</c:v>
                </c:pt>
                <c:pt idx="321">
                  <c:v>176550</c:v>
                </c:pt>
                <c:pt idx="322">
                  <c:v>177100</c:v>
                </c:pt>
                <c:pt idx="323">
                  <c:v>177650</c:v>
                </c:pt>
                <c:pt idx="324">
                  <c:v>178200</c:v>
                </c:pt>
                <c:pt idx="325">
                  <c:v>178750</c:v>
                </c:pt>
                <c:pt idx="326">
                  <c:v>179300</c:v>
                </c:pt>
                <c:pt idx="327">
                  <c:v>179850</c:v>
                </c:pt>
                <c:pt idx="328">
                  <c:v>180400</c:v>
                </c:pt>
                <c:pt idx="329">
                  <c:v>180950</c:v>
                </c:pt>
                <c:pt idx="330">
                  <c:v>181500</c:v>
                </c:pt>
                <c:pt idx="331">
                  <c:v>182050</c:v>
                </c:pt>
                <c:pt idx="332">
                  <c:v>182600</c:v>
                </c:pt>
                <c:pt idx="333">
                  <c:v>183150</c:v>
                </c:pt>
                <c:pt idx="334">
                  <c:v>183700</c:v>
                </c:pt>
                <c:pt idx="335">
                  <c:v>184250</c:v>
                </c:pt>
                <c:pt idx="336">
                  <c:v>184800</c:v>
                </c:pt>
                <c:pt idx="337">
                  <c:v>185350</c:v>
                </c:pt>
                <c:pt idx="338">
                  <c:v>185900</c:v>
                </c:pt>
                <c:pt idx="339">
                  <c:v>186450</c:v>
                </c:pt>
                <c:pt idx="340">
                  <c:v>187000</c:v>
                </c:pt>
                <c:pt idx="341">
                  <c:v>187550</c:v>
                </c:pt>
                <c:pt idx="342">
                  <c:v>188100</c:v>
                </c:pt>
                <c:pt idx="343">
                  <c:v>188650</c:v>
                </c:pt>
                <c:pt idx="344">
                  <c:v>189200</c:v>
                </c:pt>
                <c:pt idx="345">
                  <c:v>189750</c:v>
                </c:pt>
                <c:pt idx="346">
                  <c:v>190300</c:v>
                </c:pt>
                <c:pt idx="347">
                  <c:v>190850</c:v>
                </c:pt>
                <c:pt idx="348">
                  <c:v>191400</c:v>
                </c:pt>
                <c:pt idx="349">
                  <c:v>191950</c:v>
                </c:pt>
                <c:pt idx="350">
                  <c:v>192500</c:v>
                </c:pt>
                <c:pt idx="351">
                  <c:v>193050</c:v>
                </c:pt>
                <c:pt idx="352">
                  <c:v>193600</c:v>
                </c:pt>
                <c:pt idx="353">
                  <c:v>194150</c:v>
                </c:pt>
                <c:pt idx="354">
                  <c:v>194700</c:v>
                </c:pt>
                <c:pt idx="355">
                  <c:v>195250</c:v>
                </c:pt>
                <c:pt idx="356">
                  <c:v>195800</c:v>
                </c:pt>
                <c:pt idx="357">
                  <c:v>196350</c:v>
                </c:pt>
                <c:pt idx="358">
                  <c:v>196900</c:v>
                </c:pt>
                <c:pt idx="359">
                  <c:v>197450</c:v>
                </c:pt>
                <c:pt idx="360">
                  <c:v>198000</c:v>
                </c:pt>
                <c:pt idx="361">
                  <c:v>198550</c:v>
                </c:pt>
                <c:pt idx="362">
                  <c:v>199100</c:v>
                </c:pt>
                <c:pt idx="363">
                  <c:v>199650</c:v>
                </c:pt>
                <c:pt idx="364">
                  <c:v>200200</c:v>
                </c:pt>
                <c:pt idx="365">
                  <c:v>200750</c:v>
                </c:pt>
                <c:pt idx="366">
                  <c:v>201300</c:v>
                </c:pt>
                <c:pt idx="367">
                  <c:v>201850</c:v>
                </c:pt>
                <c:pt idx="368">
                  <c:v>202400</c:v>
                </c:pt>
                <c:pt idx="369">
                  <c:v>202950</c:v>
                </c:pt>
                <c:pt idx="370">
                  <c:v>203500</c:v>
                </c:pt>
                <c:pt idx="371">
                  <c:v>204050</c:v>
                </c:pt>
                <c:pt idx="372">
                  <c:v>204600</c:v>
                </c:pt>
                <c:pt idx="373">
                  <c:v>205150</c:v>
                </c:pt>
                <c:pt idx="374">
                  <c:v>205700</c:v>
                </c:pt>
                <c:pt idx="375">
                  <c:v>206250</c:v>
                </c:pt>
                <c:pt idx="376">
                  <c:v>206800</c:v>
                </c:pt>
                <c:pt idx="377">
                  <c:v>207350</c:v>
                </c:pt>
                <c:pt idx="378">
                  <c:v>207900</c:v>
                </c:pt>
                <c:pt idx="379">
                  <c:v>208450</c:v>
                </c:pt>
                <c:pt idx="380">
                  <c:v>209000</c:v>
                </c:pt>
                <c:pt idx="381">
                  <c:v>209550</c:v>
                </c:pt>
                <c:pt idx="382">
                  <c:v>210100</c:v>
                </c:pt>
                <c:pt idx="383">
                  <c:v>210650</c:v>
                </c:pt>
                <c:pt idx="384">
                  <c:v>211200</c:v>
                </c:pt>
                <c:pt idx="385">
                  <c:v>211750</c:v>
                </c:pt>
                <c:pt idx="386">
                  <c:v>212300</c:v>
                </c:pt>
                <c:pt idx="387">
                  <c:v>212850</c:v>
                </c:pt>
                <c:pt idx="388">
                  <c:v>213400</c:v>
                </c:pt>
                <c:pt idx="389">
                  <c:v>213950</c:v>
                </c:pt>
                <c:pt idx="390">
                  <c:v>214500</c:v>
                </c:pt>
                <c:pt idx="391">
                  <c:v>215050</c:v>
                </c:pt>
                <c:pt idx="392">
                  <c:v>215600</c:v>
                </c:pt>
                <c:pt idx="393">
                  <c:v>216150</c:v>
                </c:pt>
                <c:pt idx="394">
                  <c:v>216700</c:v>
                </c:pt>
                <c:pt idx="395">
                  <c:v>217250</c:v>
                </c:pt>
                <c:pt idx="396">
                  <c:v>217800</c:v>
                </c:pt>
                <c:pt idx="397">
                  <c:v>218350</c:v>
                </c:pt>
                <c:pt idx="398">
                  <c:v>218900</c:v>
                </c:pt>
                <c:pt idx="399">
                  <c:v>219450</c:v>
                </c:pt>
                <c:pt idx="400">
                  <c:v>220000</c:v>
                </c:pt>
                <c:pt idx="401">
                  <c:v>220550</c:v>
                </c:pt>
                <c:pt idx="402">
                  <c:v>221100</c:v>
                </c:pt>
                <c:pt idx="403">
                  <c:v>221650</c:v>
                </c:pt>
                <c:pt idx="404">
                  <c:v>222200</c:v>
                </c:pt>
                <c:pt idx="405">
                  <c:v>222750</c:v>
                </c:pt>
                <c:pt idx="406">
                  <c:v>223300</c:v>
                </c:pt>
                <c:pt idx="407">
                  <c:v>223850</c:v>
                </c:pt>
                <c:pt idx="408">
                  <c:v>224400</c:v>
                </c:pt>
                <c:pt idx="409">
                  <c:v>224950</c:v>
                </c:pt>
                <c:pt idx="410">
                  <c:v>225500</c:v>
                </c:pt>
                <c:pt idx="411">
                  <c:v>226050</c:v>
                </c:pt>
                <c:pt idx="412">
                  <c:v>226600</c:v>
                </c:pt>
                <c:pt idx="413">
                  <c:v>227150</c:v>
                </c:pt>
                <c:pt idx="414">
                  <c:v>227700</c:v>
                </c:pt>
                <c:pt idx="415">
                  <c:v>228250</c:v>
                </c:pt>
                <c:pt idx="416">
                  <c:v>228800</c:v>
                </c:pt>
                <c:pt idx="417">
                  <c:v>229350</c:v>
                </c:pt>
                <c:pt idx="418">
                  <c:v>229900</c:v>
                </c:pt>
                <c:pt idx="419">
                  <c:v>230450</c:v>
                </c:pt>
                <c:pt idx="420">
                  <c:v>231000</c:v>
                </c:pt>
                <c:pt idx="421">
                  <c:v>231550</c:v>
                </c:pt>
                <c:pt idx="422">
                  <c:v>232100</c:v>
                </c:pt>
                <c:pt idx="423">
                  <c:v>232650</c:v>
                </c:pt>
                <c:pt idx="424">
                  <c:v>233200</c:v>
                </c:pt>
                <c:pt idx="425">
                  <c:v>233750</c:v>
                </c:pt>
                <c:pt idx="426">
                  <c:v>234300</c:v>
                </c:pt>
                <c:pt idx="427">
                  <c:v>234850</c:v>
                </c:pt>
                <c:pt idx="428">
                  <c:v>235400</c:v>
                </c:pt>
                <c:pt idx="429">
                  <c:v>235950</c:v>
                </c:pt>
                <c:pt idx="430">
                  <c:v>236500</c:v>
                </c:pt>
                <c:pt idx="431">
                  <c:v>237050</c:v>
                </c:pt>
                <c:pt idx="432">
                  <c:v>237600</c:v>
                </c:pt>
                <c:pt idx="433">
                  <c:v>238150</c:v>
                </c:pt>
                <c:pt idx="434">
                  <c:v>238700</c:v>
                </c:pt>
                <c:pt idx="435">
                  <c:v>239250</c:v>
                </c:pt>
                <c:pt idx="436">
                  <c:v>239800</c:v>
                </c:pt>
                <c:pt idx="437">
                  <c:v>240350</c:v>
                </c:pt>
                <c:pt idx="438">
                  <c:v>240900</c:v>
                </c:pt>
                <c:pt idx="439">
                  <c:v>241450</c:v>
                </c:pt>
                <c:pt idx="440">
                  <c:v>242000</c:v>
                </c:pt>
                <c:pt idx="441">
                  <c:v>242550</c:v>
                </c:pt>
                <c:pt idx="442">
                  <c:v>243100</c:v>
                </c:pt>
                <c:pt idx="443">
                  <c:v>243650</c:v>
                </c:pt>
                <c:pt idx="444">
                  <c:v>244200</c:v>
                </c:pt>
                <c:pt idx="445">
                  <c:v>244750</c:v>
                </c:pt>
                <c:pt idx="446">
                  <c:v>245300</c:v>
                </c:pt>
                <c:pt idx="447">
                  <c:v>245850</c:v>
                </c:pt>
                <c:pt idx="448">
                  <c:v>246400</c:v>
                </c:pt>
                <c:pt idx="449">
                  <c:v>246950</c:v>
                </c:pt>
                <c:pt idx="450">
                  <c:v>247500</c:v>
                </c:pt>
                <c:pt idx="451">
                  <c:v>248050</c:v>
                </c:pt>
                <c:pt idx="452">
                  <c:v>248600</c:v>
                </c:pt>
                <c:pt idx="453">
                  <c:v>249150</c:v>
                </c:pt>
                <c:pt idx="454">
                  <c:v>249700</c:v>
                </c:pt>
                <c:pt idx="455">
                  <c:v>250250</c:v>
                </c:pt>
                <c:pt idx="456">
                  <c:v>250800</c:v>
                </c:pt>
                <c:pt idx="457">
                  <c:v>251350</c:v>
                </c:pt>
                <c:pt idx="458">
                  <c:v>251900</c:v>
                </c:pt>
                <c:pt idx="459">
                  <c:v>252450</c:v>
                </c:pt>
                <c:pt idx="460">
                  <c:v>253000</c:v>
                </c:pt>
                <c:pt idx="461">
                  <c:v>253550</c:v>
                </c:pt>
                <c:pt idx="462">
                  <c:v>254100</c:v>
                </c:pt>
                <c:pt idx="463">
                  <c:v>254650</c:v>
                </c:pt>
                <c:pt idx="464">
                  <c:v>255200</c:v>
                </c:pt>
                <c:pt idx="465">
                  <c:v>255750</c:v>
                </c:pt>
                <c:pt idx="466">
                  <c:v>256300</c:v>
                </c:pt>
                <c:pt idx="467">
                  <c:v>256850</c:v>
                </c:pt>
                <c:pt idx="468">
                  <c:v>257400</c:v>
                </c:pt>
                <c:pt idx="469">
                  <c:v>257950</c:v>
                </c:pt>
                <c:pt idx="470">
                  <c:v>258500</c:v>
                </c:pt>
                <c:pt idx="471">
                  <c:v>259050</c:v>
                </c:pt>
                <c:pt idx="472">
                  <c:v>259600</c:v>
                </c:pt>
                <c:pt idx="473">
                  <c:v>260150</c:v>
                </c:pt>
                <c:pt idx="474">
                  <c:v>260700</c:v>
                </c:pt>
                <c:pt idx="475">
                  <c:v>261250</c:v>
                </c:pt>
                <c:pt idx="476">
                  <c:v>261800</c:v>
                </c:pt>
                <c:pt idx="477">
                  <c:v>262350</c:v>
                </c:pt>
                <c:pt idx="478">
                  <c:v>262900</c:v>
                </c:pt>
                <c:pt idx="479">
                  <c:v>263450</c:v>
                </c:pt>
                <c:pt idx="480">
                  <c:v>264000</c:v>
                </c:pt>
                <c:pt idx="481">
                  <c:v>264550</c:v>
                </c:pt>
                <c:pt idx="482">
                  <c:v>265100</c:v>
                </c:pt>
                <c:pt idx="483">
                  <c:v>265650</c:v>
                </c:pt>
                <c:pt idx="484">
                  <c:v>266200</c:v>
                </c:pt>
                <c:pt idx="485">
                  <c:v>266750</c:v>
                </c:pt>
                <c:pt idx="486">
                  <c:v>267300</c:v>
                </c:pt>
                <c:pt idx="487">
                  <c:v>267850</c:v>
                </c:pt>
                <c:pt idx="488">
                  <c:v>268400</c:v>
                </c:pt>
                <c:pt idx="489">
                  <c:v>268950</c:v>
                </c:pt>
                <c:pt idx="490">
                  <c:v>269500</c:v>
                </c:pt>
                <c:pt idx="491">
                  <c:v>270050</c:v>
                </c:pt>
                <c:pt idx="492">
                  <c:v>270600</c:v>
                </c:pt>
                <c:pt idx="493">
                  <c:v>271150</c:v>
                </c:pt>
                <c:pt idx="494">
                  <c:v>271700</c:v>
                </c:pt>
                <c:pt idx="495">
                  <c:v>272250</c:v>
                </c:pt>
                <c:pt idx="496">
                  <c:v>272800</c:v>
                </c:pt>
                <c:pt idx="497">
                  <c:v>273350</c:v>
                </c:pt>
                <c:pt idx="498">
                  <c:v>273900</c:v>
                </c:pt>
                <c:pt idx="499">
                  <c:v>274450</c:v>
                </c:pt>
                <c:pt idx="500">
                  <c:v>275000</c:v>
                </c:pt>
                <c:pt idx="501">
                  <c:v>275550</c:v>
                </c:pt>
                <c:pt idx="502">
                  <c:v>276100</c:v>
                </c:pt>
                <c:pt idx="503">
                  <c:v>276650</c:v>
                </c:pt>
                <c:pt idx="504">
                  <c:v>277200</c:v>
                </c:pt>
                <c:pt idx="505">
                  <c:v>277750</c:v>
                </c:pt>
                <c:pt idx="506">
                  <c:v>278300</c:v>
                </c:pt>
                <c:pt idx="507">
                  <c:v>278850</c:v>
                </c:pt>
                <c:pt idx="508">
                  <c:v>279400</c:v>
                </c:pt>
                <c:pt idx="509">
                  <c:v>279950</c:v>
                </c:pt>
                <c:pt idx="510">
                  <c:v>280500</c:v>
                </c:pt>
                <c:pt idx="511">
                  <c:v>281050</c:v>
                </c:pt>
                <c:pt idx="512">
                  <c:v>281600</c:v>
                </c:pt>
                <c:pt idx="513">
                  <c:v>282150</c:v>
                </c:pt>
                <c:pt idx="514">
                  <c:v>282700</c:v>
                </c:pt>
                <c:pt idx="515">
                  <c:v>283250</c:v>
                </c:pt>
                <c:pt idx="516">
                  <c:v>283800</c:v>
                </c:pt>
                <c:pt idx="517">
                  <c:v>284350</c:v>
                </c:pt>
                <c:pt idx="518">
                  <c:v>284900</c:v>
                </c:pt>
                <c:pt idx="519">
                  <c:v>285450</c:v>
                </c:pt>
                <c:pt idx="520">
                  <c:v>286000</c:v>
                </c:pt>
                <c:pt idx="521">
                  <c:v>286550</c:v>
                </c:pt>
                <c:pt idx="522">
                  <c:v>287100</c:v>
                </c:pt>
                <c:pt idx="523">
                  <c:v>287650</c:v>
                </c:pt>
                <c:pt idx="524">
                  <c:v>288200</c:v>
                </c:pt>
                <c:pt idx="525">
                  <c:v>288750</c:v>
                </c:pt>
                <c:pt idx="526">
                  <c:v>289300</c:v>
                </c:pt>
                <c:pt idx="527">
                  <c:v>289850</c:v>
                </c:pt>
                <c:pt idx="528">
                  <c:v>290400</c:v>
                </c:pt>
                <c:pt idx="529">
                  <c:v>290950</c:v>
                </c:pt>
                <c:pt idx="530">
                  <c:v>291500</c:v>
                </c:pt>
                <c:pt idx="531">
                  <c:v>292050</c:v>
                </c:pt>
                <c:pt idx="532">
                  <c:v>292600</c:v>
                </c:pt>
                <c:pt idx="533">
                  <c:v>293150</c:v>
                </c:pt>
                <c:pt idx="534">
                  <c:v>293700</c:v>
                </c:pt>
                <c:pt idx="535">
                  <c:v>294250</c:v>
                </c:pt>
                <c:pt idx="536">
                  <c:v>294800</c:v>
                </c:pt>
                <c:pt idx="537">
                  <c:v>295350</c:v>
                </c:pt>
                <c:pt idx="538">
                  <c:v>295900</c:v>
                </c:pt>
                <c:pt idx="539">
                  <c:v>296450</c:v>
                </c:pt>
                <c:pt idx="540">
                  <c:v>297000</c:v>
                </c:pt>
                <c:pt idx="541">
                  <c:v>297550</c:v>
                </c:pt>
                <c:pt idx="542">
                  <c:v>298100</c:v>
                </c:pt>
                <c:pt idx="543">
                  <c:v>298650</c:v>
                </c:pt>
                <c:pt idx="544">
                  <c:v>299200</c:v>
                </c:pt>
                <c:pt idx="545">
                  <c:v>299750</c:v>
                </c:pt>
                <c:pt idx="546">
                  <c:v>300300</c:v>
                </c:pt>
                <c:pt idx="547">
                  <c:v>300850</c:v>
                </c:pt>
                <c:pt idx="548">
                  <c:v>301400</c:v>
                </c:pt>
                <c:pt idx="549">
                  <c:v>301950</c:v>
                </c:pt>
                <c:pt idx="550">
                  <c:v>302500</c:v>
                </c:pt>
                <c:pt idx="551">
                  <c:v>303050</c:v>
                </c:pt>
                <c:pt idx="552">
                  <c:v>303600</c:v>
                </c:pt>
                <c:pt idx="553">
                  <c:v>304150</c:v>
                </c:pt>
                <c:pt idx="554">
                  <c:v>304700</c:v>
                </c:pt>
                <c:pt idx="555">
                  <c:v>305250</c:v>
                </c:pt>
                <c:pt idx="556">
                  <c:v>305800</c:v>
                </c:pt>
                <c:pt idx="557">
                  <c:v>306350</c:v>
                </c:pt>
                <c:pt idx="558">
                  <c:v>306900</c:v>
                </c:pt>
                <c:pt idx="559">
                  <c:v>307450</c:v>
                </c:pt>
                <c:pt idx="560">
                  <c:v>308000</c:v>
                </c:pt>
                <c:pt idx="561">
                  <c:v>308550</c:v>
                </c:pt>
                <c:pt idx="562">
                  <c:v>309100</c:v>
                </c:pt>
                <c:pt idx="563">
                  <c:v>309650</c:v>
                </c:pt>
                <c:pt idx="564">
                  <c:v>310200</c:v>
                </c:pt>
                <c:pt idx="565">
                  <c:v>310750</c:v>
                </c:pt>
                <c:pt idx="566">
                  <c:v>311300</c:v>
                </c:pt>
                <c:pt idx="567">
                  <c:v>311850</c:v>
                </c:pt>
                <c:pt idx="568">
                  <c:v>312400</c:v>
                </c:pt>
                <c:pt idx="569">
                  <c:v>312950</c:v>
                </c:pt>
                <c:pt idx="570">
                  <c:v>313500</c:v>
                </c:pt>
                <c:pt idx="571">
                  <c:v>314050</c:v>
                </c:pt>
                <c:pt idx="572">
                  <c:v>314600</c:v>
                </c:pt>
                <c:pt idx="573">
                  <c:v>315150</c:v>
                </c:pt>
                <c:pt idx="574">
                  <c:v>315700</c:v>
                </c:pt>
                <c:pt idx="575">
                  <c:v>316250</c:v>
                </c:pt>
                <c:pt idx="576">
                  <c:v>316800</c:v>
                </c:pt>
                <c:pt idx="577">
                  <c:v>317350</c:v>
                </c:pt>
                <c:pt idx="578">
                  <c:v>317900</c:v>
                </c:pt>
                <c:pt idx="579">
                  <c:v>318450</c:v>
                </c:pt>
                <c:pt idx="580">
                  <c:v>319000</c:v>
                </c:pt>
                <c:pt idx="581">
                  <c:v>319550</c:v>
                </c:pt>
                <c:pt idx="582">
                  <c:v>320100</c:v>
                </c:pt>
                <c:pt idx="583">
                  <c:v>320650</c:v>
                </c:pt>
                <c:pt idx="584">
                  <c:v>321200</c:v>
                </c:pt>
                <c:pt idx="585">
                  <c:v>321750</c:v>
                </c:pt>
                <c:pt idx="586">
                  <c:v>322300</c:v>
                </c:pt>
                <c:pt idx="587">
                  <c:v>322850</c:v>
                </c:pt>
                <c:pt idx="588">
                  <c:v>323400</c:v>
                </c:pt>
                <c:pt idx="589">
                  <c:v>323950</c:v>
                </c:pt>
                <c:pt idx="590">
                  <c:v>324500</c:v>
                </c:pt>
                <c:pt idx="591">
                  <c:v>325050</c:v>
                </c:pt>
                <c:pt idx="592">
                  <c:v>325600</c:v>
                </c:pt>
                <c:pt idx="593">
                  <c:v>326150</c:v>
                </c:pt>
                <c:pt idx="594">
                  <c:v>326700</c:v>
                </c:pt>
                <c:pt idx="595">
                  <c:v>327250</c:v>
                </c:pt>
                <c:pt idx="596">
                  <c:v>327800</c:v>
                </c:pt>
                <c:pt idx="597">
                  <c:v>328350</c:v>
                </c:pt>
                <c:pt idx="598">
                  <c:v>328900</c:v>
                </c:pt>
                <c:pt idx="599">
                  <c:v>329450</c:v>
                </c:pt>
                <c:pt idx="600">
                  <c:v>330000</c:v>
                </c:pt>
                <c:pt idx="601">
                  <c:v>330550</c:v>
                </c:pt>
                <c:pt idx="602">
                  <c:v>331100</c:v>
                </c:pt>
                <c:pt idx="603">
                  <c:v>331650</c:v>
                </c:pt>
                <c:pt idx="604">
                  <c:v>332200</c:v>
                </c:pt>
                <c:pt idx="605">
                  <c:v>332750</c:v>
                </c:pt>
                <c:pt idx="606">
                  <c:v>333300</c:v>
                </c:pt>
                <c:pt idx="607">
                  <c:v>333850</c:v>
                </c:pt>
                <c:pt idx="608">
                  <c:v>334400</c:v>
                </c:pt>
                <c:pt idx="609">
                  <c:v>334950</c:v>
                </c:pt>
                <c:pt idx="610">
                  <c:v>335500</c:v>
                </c:pt>
                <c:pt idx="611">
                  <c:v>336050</c:v>
                </c:pt>
                <c:pt idx="612">
                  <c:v>336600</c:v>
                </c:pt>
                <c:pt idx="613">
                  <c:v>337150</c:v>
                </c:pt>
                <c:pt idx="614">
                  <c:v>337700</c:v>
                </c:pt>
                <c:pt idx="615">
                  <c:v>338250</c:v>
                </c:pt>
                <c:pt idx="616">
                  <c:v>338800</c:v>
                </c:pt>
                <c:pt idx="617">
                  <c:v>339350</c:v>
                </c:pt>
                <c:pt idx="618">
                  <c:v>339900</c:v>
                </c:pt>
                <c:pt idx="619">
                  <c:v>340450</c:v>
                </c:pt>
                <c:pt idx="620">
                  <c:v>341000</c:v>
                </c:pt>
                <c:pt idx="621">
                  <c:v>341550</c:v>
                </c:pt>
                <c:pt idx="622">
                  <c:v>342100</c:v>
                </c:pt>
                <c:pt idx="623">
                  <c:v>342650</c:v>
                </c:pt>
                <c:pt idx="624">
                  <c:v>343200</c:v>
                </c:pt>
                <c:pt idx="625">
                  <c:v>343750</c:v>
                </c:pt>
                <c:pt idx="626">
                  <c:v>344300</c:v>
                </c:pt>
                <c:pt idx="627">
                  <c:v>344850</c:v>
                </c:pt>
                <c:pt idx="628">
                  <c:v>345400</c:v>
                </c:pt>
                <c:pt idx="629">
                  <c:v>345950</c:v>
                </c:pt>
                <c:pt idx="630">
                  <c:v>346500</c:v>
                </c:pt>
                <c:pt idx="631">
                  <c:v>347050</c:v>
                </c:pt>
                <c:pt idx="632">
                  <c:v>347600</c:v>
                </c:pt>
                <c:pt idx="633">
                  <c:v>348150</c:v>
                </c:pt>
                <c:pt idx="634">
                  <c:v>348700</c:v>
                </c:pt>
                <c:pt idx="635">
                  <c:v>349250</c:v>
                </c:pt>
                <c:pt idx="636">
                  <c:v>349800</c:v>
                </c:pt>
                <c:pt idx="637">
                  <c:v>350350</c:v>
                </c:pt>
                <c:pt idx="638">
                  <c:v>350900</c:v>
                </c:pt>
                <c:pt idx="639">
                  <c:v>351450</c:v>
                </c:pt>
                <c:pt idx="640">
                  <c:v>352000</c:v>
                </c:pt>
                <c:pt idx="641">
                  <c:v>352550</c:v>
                </c:pt>
                <c:pt idx="642">
                  <c:v>353100</c:v>
                </c:pt>
                <c:pt idx="643">
                  <c:v>353650</c:v>
                </c:pt>
                <c:pt idx="644">
                  <c:v>354200</c:v>
                </c:pt>
                <c:pt idx="645">
                  <c:v>354750</c:v>
                </c:pt>
                <c:pt idx="646">
                  <c:v>355300</c:v>
                </c:pt>
                <c:pt idx="647">
                  <c:v>355850</c:v>
                </c:pt>
                <c:pt idx="648">
                  <c:v>356400</c:v>
                </c:pt>
                <c:pt idx="649">
                  <c:v>356950</c:v>
                </c:pt>
                <c:pt idx="650">
                  <c:v>357500</c:v>
                </c:pt>
                <c:pt idx="651">
                  <c:v>358050</c:v>
                </c:pt>
                <c:pt idx="652">
                  <c:v>358600</c:v>
                </c:pt>
                <c:pt idx="653">
                  <c:v>359150</c:v>
                </c:pt>
                <c:pt idx="654">
                  <c:v>359700</c:v>
                </c:pt>
                <c:pt idx="655">
                  <c:v>360250</c:v>
                </c:pt>
                <c:pt idx="656">
                  <c:v>360800</c:v>
                </c:pt>
                <c:pt idx="657">
                  <c:v>361350</c:v>
                </c:pt>
                <c:pt idx="658">
                  <c:v>361900</c:v>
                </c:pt>
                <c:pt idx="659">
                  <c:v>362450</c:v>
                </c:pt>
                <c:pt idx="660">
                  <c:v>363000</c:v>
                </c:pt>
                <c:pt idx="661">
                  <c:v>363550</c:v>
                </c:pt>
                <c:pt idx="662">
                  <c:v>364100</c:v>
                </c:pt>
                <c:pt idx="663">
                  <c:v>364650</c:v>
                </c:pt>
                <c:pt idx="664">
                  <c:v>365200</c:v>
                </c:pt>
                <c:pt idx="665">
                  <c:v>365750</c:v>
                </c:pt>
                <c:pt idx="666">
                  <c:v>366300</c:v>
                </c:pt>
                <c:pt idx="667">
                  <c:v>366850</c:v>
                </c:pt>
                <c:pt idx="668">
                  <c:v>367400</c:v>
                </c:pt>
                <c:pt idx="669">
                  <c:v>367950</c:v>
                </c:pt>
                <c:pt idx="670">
                  <c:v>368500</c:v>
                </c:pt>
                <c:pt idx="671">
                  <c:v>369050</c:v>
                </c:pt>
                <c:pt idx="672">
                  <c:v>369600</c:v>
                </c:pt>
                <c:pt idx="673">
                  <c:v>370150</c:v>
                </c:pt>
                <c:pt idx="674">
                  <c:v>370700</c:v>
                </c:pt>
                <c:pt idx="675">
                  <c:v>371250</c:v>
                </c:pt>
                <c:pt idx="676">
                  <c:v>371800</c:v>
                </c:pt>
                <c:pt idx="677">
                  <c:v>372350</c:v>
                </c:pt>
                <c:pt idx="678">
                  <c:v>372900</c:v>
                </c:pt>
                <c:pt idx="679">
                  <c:v>373450</c:v>
                </c:pt>
                <c:pt idx="680">
                  <c:v>374000</c:v>
                </c:pt>
                <c:pt idx="681">
                  <c:v>374550</c:v>
                </c:pt>
                <c:pt idx="682">
                  <c:v>375100</c:v>
                </c:pt>
                <c:pt idx="683">
                  <c:v>375650</c:v>
                </c:pt>
                <c:pt idx="684">
                  <c:v>376200</c:v>
                </c:pt>
                <c:pt idx="685">
                  <c:v>376750</c:v>
                </c:pt>
                <c:pt idx="686">
                  <c:v>377300</c:v>
                </c:pt>
                <c:pt idx="687">
                  <c:v>377850</c:v>
                </c:pt>
                <c:pt idx="688">
                  <c:v>378400</c:v>
                </c:pt>
                <c:pt idx="689">
                  <c:v>378950</c:v>
                </c:pt>
                <c:pt idx="690">
                  <c:v>379500</c:v>
                </c:pt>
                <c:pt idx="691">
                  <c:v>380050</c:v>
                </c:pt>
                <c:pt idx="692">
                  <c:v>380600</c:v>
                </c:pt>
                <c:pt idx="693">
                  <c:v>381150</c:v>
                </c:pt>
                <c:pt idx="694">
                  <c:v>381700</c:v>
                </c:pt>
                <c:pt idx="695">
                  <c:v>382250</c:v>
                </c:pt>
                <c:pt idx="696">
                  <c:v>382800</c:v>
                </c:pt>
                <c:pt idx="697">
                  <c:v>383350</c:v>
                </c:pt>
                <c:pt idx="698">
                  <c:v>383900</c:v>
                </c:pt>
                <c:pt idx="699">
                  <c:v>384450</c:v>
                </c:pt>
                <c:pt idx="700">
                  <c:v>385000</c:v>
                </c:pt>
                <c:pt idx="701">
                  <c:v>385550</c:v>
                </c:pt>
                <c:pt idx="702">
                  <c:v>386100</c:v>
                </c:pt>
                <c:pt idx="703">
                  <c:v>386650</c:v>
                </c:pt>
                <c:pt idx="704">
                  <c:v>387200</c:v>
                </c:pt>
                <c:pt idx="705">
                  <c:v>387750</c:v>
                </c:pt>
                <c:pt idx="706">
                  <c:v>388300</c:v>
                </c:pt>
                <c:pt idx="707">
                  <c:v>388850</c:v>
                </c:pt>
                <c:pt idx="708">
                  <c:v>389400</c:v>
                </c:pt>
                <c:pt idx="709">
                  <c:v>389950</c:v>
                </c:pt>
                <c:pt idx="710">
                  <c:v>390500</c:v>
                </c:pt>
                <c:pt idx="711">
                  <c:v>391050</c:v>
                </c:pt>
                <c:pt idx="712">
                  <c:v>391600</c:v>
                </c:pt>
                <c:pt idx="713">
                  <c:v>392150</c:v>
                </c:pt>
                <c:pt idx="714">
                  <c:v>392700</c:v>
                </c:pt>
                <c:pt idx="715">
                  <c:v>393250</c:v>
                </c:pt>
                <c:pt idx="716">
                  <c:v>393800</c:v>
                </c:pt>
                <c:pt idx="717">
                  <c:v>394350</c:v>
                </c:pt>
                <c:pt idx="718">
                  <c:v>394900</c:v>
                </c:pt>
                <c:pt idx="719">
                  <c:v>395450</c:v>
                </c:pt>
                <c:pt idx="720">
                  <c:v>396000</c:v>
                </c:pt>
                <c:pt idx="721">
                  <c:v>396550</c:v>
                </c:pt>
                <c:pt idx="722">
                  <c:v>397100</c:v>
                </c:pt>
                <c:pt idx="723">
                  <c:v>397650</c:v>
                </c:pt>
                <c:pt idx="724">
                  <c:v>398200</c:v>
                </c:pt>
                <c:pt idx="725">
                  <c:v>398750</c:v>
                </c:pt>
                <c:pt idx="726">
                  <c:v>399300</c:v>
                </c:pt>
                <c:pt idx="727">
                  <c:v>399850</c:v>
                </c:pt>
                <c:pt idx="728">
                  <c:v>400400</c:v>
                </c:pt>
                <c:pt idx="729">
                  <c:v>400950</c:v>
                </c:pt>
                <c:pt idx="730">
                  <c:v>401500</c:v>
                </c:pt>
                <c:pt idx="731">
                  <c:v>402050</c:v>
                </c:pt>
                <c:pt idx="732">
                  <c:v>402600</c:v>
                </c:pt>
                <c:pt idx="733">
                  <c:v>403150</c:v>
                </c:pt>
                <c:pt idx="734">
                  <c:v>403700</c:v>
                </c:pt>
                <c:pt idx="735">
                  <c:v>404250</c:v>
                </c:pt>
                <c:pt idx="736">
                  <c:v>404800</c:v>
                </c:pt>
                <c:pt idx="737">
                  <c:v>405350</c:v>
                </c:pt>
                <c:pt idx="738">
                  <c:v>405900</c:v>
                </c:pt>
                <c:pt idx="739">
                  <c:v>406450</c:v>
                </c:pt>
                <c:pt idx="740">
                  <c:v>407000</c:v>
                </c:pt>
                <c:pt idx="741">
                  <c:v>407550</c:v>
                </c:pt>
                <c:pt idx="742">
                  <c:v>408100</c:v>
                </c:pt>
                <c:pt idx="743">
                  <c:v>408650</c:v>
                </c:pt>
                <c:pt idx="744">
                  <c:v>409200</c:v>
                </c:pt>
                <c:pt idx="745">
                  <c:v>409750</c:v>
                </c:pt>
                <c:pt idx="746">
                  <c:v>410300</c:v>
                </c:pt>
                <c:pt idx="747">
                  <c:v>410850</c:v>
                </c:pt>
                <c:pt idx="748">
                  <c:v>411400</c:v>
                </c:pt>
                <c:pt idx="749">
                  <c:v>411950</c:v>
                </c:pt>
                <c:pt idx="750">
                  <c:v>412500</c:v>
                </c:pt>
                <c:pt idx="751">
                  <c:v>413050</c:v>
                </c:pt>
                <c:pt idx="752">
                  <c:v>413600</c:v>
                </c:pt>
                <c:pt idx="753">
                  <c:v>414150</c:v>
                </c:pt>
                <c:pt idx="754">
                  <c:v>414700</c:v>
                </c:pt>
                <c:pt idx="755">
                  <c:v>415250</c:v>
                </c:pt>
                <c:pt idx="756">
                  <c:v>415800</c:v>
                </c:pt>
                <c:pt idx="757">
                  <c:v>416350</c:v>
                </c:pt>
                <c:pt idx="758">
                  <c:v>416900</c:v>
                </c:pt>
                <c:pt idx="759">
                  <c:v>417450</c:v>
                </c:pt>
                <c:pt idx="760">
                  <c:v>418000</c:v>
                </c:pt>
                <c:pt idx="761">
                  <c:v>418550</c:v>
                </c:pt>
                <c:pt idx="762">
                  <c:v>419100</c:v>
                </c:pt>
                <c:pt idx="763">
                  <c:v>419650</c:v>
                </c:pt>
                <c:pt idx="764">
                  <c:v>420200</c:v>
                </c:pt>
                <c:pt idx="765">
                  <c:v>420750</c:v>
                </c:pt>
                <c:pt idx="766">
                  <c:v>421300</c:v>
                </c:pt>
                <c:pt idx="767">
                  <c:v>421850</c:v>
                </c:pt>
                <c:pt idx="768">
                  <c:v>422400</c:v>
                </c:pt>
                <c:pt idx="769">
                  <c:v>422950</c:v>
                </c:pt>
                <c:pt idx="770">
                  <c:v>423500</c:v>
                </c:pt>
                <c:pt idx="771">
                  <c:v>424050</c:v>
                </c:pt>
                <c:pt idx="772">
                  <c:v>424600</c:v>
                </c:pt>
                <c:pt idx="773">
                  <c:v>425150</c:v>
                </c:pt>
                <c:pt idx="774">
                  <c:v>425700</c:v>
                </c:pt>
                <c:pt idx="775">
                  <c:v>426250</c:v>
                </c:pt>
                <c:pt idx="776">
                  <c:v>426800</c:v>
                </c:pt>
                <c:pt idx="777">
                  <c:v>427350</c:v>
                </c:pt>
                <c:pt idx="778">
                  <c:v>427900</c:v>
                </c:pt>
                <c:pt idx="779">
                  <c:v>428450</c:v>
                </c:pt>
                <c:pt idx="780">
                  <c:v>429000</c:v>
                </c:pt>
                <c:pt idx="781">
                  <c:v>429550</c:v>
                </c:pt>
                <c:pt idx="782">
                  <c:v>430100</c:v>
                </c:pt>
                <c:pt idx="783">
                  <c:v>430650</c:v>
                </c:pt>
                <c:pt idx="784">
                  <c:v>431200</c:v>
                </c:pt>
                <c:pt idx="785">
                  <c:v>431750</c:v>
                </c:pt>
                <c:pt idx="786">
                  <c:v>432300</c:v>
                </c:pt>
                <c:pt idx="787">
                  <c:v>432850</c:v>
                </c:pt>
                <c:pt idx="788">
                  <c:v>433400</c:v>
                </c:pt>
                <c:pt idx="789">
                  <c:v>433950</c:v>
                </c:pt>
                <c:pt idx="790">
                  <c:v>434500</c:v>
                </c:pt>
                <c:pt idx="791">
                  <c:v>435050</c:v>
                </c:pt>
                <c:pt idx="792">
                  <c:v>435600</c:v>
                </c:pt>
                <c:pt idx="793">
                  <c:v>436150</c:v>
                </c:pt>
                <c:pt idx="794">
                  <c:v>436700</c:v>
                </c:pt>
                <c:pt idx="795">
                  <c:v>437250</c:v>
                </c:pt>
                <c:pt idx="796">
                  <c:v>437800</c:v>
                </c:pt>
                <c:pt idx="797">
                  <c:v>438350</c:v>
                </c:pt>
                <c:pt idx="798">
                  <c:v>438900</c:v>
                </c:pt>
                <c:pt idx="799">
                  <c:v>439450</c:v>
                </c:pt>
                <c:pt idx="800">
                  <c:v>440000</c:v>
                </c:pt>
                <c:pt idx="801">
                  <c:v>440550</c:v>
                </c:pt>
                <c:pt idx="802">
                  <c:v>441100</c:v>
                </c:pt>
                <c:pt idx="803">
                  <c:v>441650</c:v>
                </c:pt>
                <c:pt idx="804">
                  <c:v>442200</c:v>
                </c:pt>
                <c:pt idx="805">
                  <c:v>442750</c:v>
                </c:pt>
                <c:pt idx="806">
                  <c:v>443300</c:v>
                </c:pt>
                <c:pt idx="807">
                  <c:v>443850</c:v>
                </c:pt>
                <c:pt idx="808">
                  <c:v>444400</c:v>
                </c:pt>
                <c:pt idx="809">
                  <c:v>444950</c:v>
                </c:pt>
                <c:pt idx="810">
                  <c:v>445500</c:v>
                </c:pt>
                <c:pt idx="811">
                  <c:v>446050</c:v>
                </c:pt>
                <c:pt idx="812">
                  <c:v>446600</c:v>
                </c:pt>
                <c:pt idx="813">
                  <c:v>447150</c:v>
                </c:pt>
                <c:pt idx="814">
                  <c:v>447700</c:v>
                </c:pt>
                <c:pt idx="815">
                  <c:v>448250</c:v>
                </c:pt>
                <c:pt idx="816">
                  <c:v>448800</c:v>
                </c:pt>
                <c:pt idx="817">
                  <c:v>449350</c:v>
                </c:pt>
                <c:pt idx="818">
                  <c:v>449900</c:v>
                </c:pt>
                <c:pt idx="819">
                  <c:v>450450</c:v>
                </c:pt>
                <c:pt idx="820">
                  <c:v>451000</c:v>
                </c:pt>
                <c:pt idx="821">
                  <c:v>451550</c:v>
                </c:pt>
                <c:pt idx="822">
                  <c:v>452100</c:v>
                </c:pt>
                <c:pt idx="823">
                  <c:v>452650</c:v>
                </c:pt>
                <c:pt idx="824">
                  <c:v>453200</c:v>
                </c:pt>
                <c:pt idx="825">
                  <c:v>453750</c:v>
                </c:pt>
                <c:pt idx="826">
                  <c:v>454300</c:v>
                </c:pt>
                <c:pt idx="827">
                  <c:v>454850</c:v>
                </c:pt>
                <c:pt idx="828">
                  <c:v>455400</c:v>
                </c:pt>
                <c:pt idx="829">
                  <c:v>455950</c:v>
                </c:pt>
                <c:pt idx="830">
                  <c:v>456500</c:v>
                </c:pt>
                <c:pt idx="831">
                  <c:v>457050</c:v>
                </c:pt>
                <c:pt idx="832">
                  <c:v>457600</c:v>
                </c:pt>
                <c:pt idx="833">
                  <c:v>458150</c:v>
                </c:pt>
                <c:pt idx="834">
                  <c:v>458700</c:v>
                </c:pt>
                <c:pt idx="835">
                  <c:v>459250</c:v>
                </c:pt>
                <c:pt idx="836">
                  <c:v>459800</c:v>
                </c:pt>
                <c:pt idx="837">
                  <c:v>460350</c:v>
                </c:pt>
                <c:pt idx="838">
                  <c:v>460900</c:v>
                </c:pt>
                <c:pt idx="839">
                  <c:v>461450</c:v>
                </c:pt>
                <c:pt idx="840">
                  <c:v>462000</c:v>
                </c:pt>
                <c:pt idx="841">
                  <c:v>462550</c:v>
                </c:pt>
                <c:pt idx="842">
                  <c:v>463100</c:v>
                </c:pt>
                <c:pt idx="843">
                  <c:v>463650</c:v>
                </c:pt>
                <c:pt idx="844">
                  <c:v>464200</c:v>
                </c:pt>
                <c:pt idx="845">
                  <c:v>464750</c:v>
                </c:pt>
                <c:pt idx="846">
                  <c:v>465300</c:v>
                </c:pt>
                <c:pt idx="847">
                  <c:v>465850</c:v>
                </c:pt>
                <c:pt idx="848">
                  <c:v>466400</c:v>
                </c:pt>
                <c:pt idx="849">
                  <c:v>466950</c:v>
                </c:pt>
                <c:pt idx="850">
                  <c:v>467500</c:v>
                </c:pt>
                <c:pt idx="851">
                  <c:v>468050</c:v>
                </c:pt>
                <c:pt idx="852">
                  <c:v>468600</c:v>
                </c:pt>
                <c:pt idx="853">
                  <c:v>469150</c:v>
                </c:pt>
                <c:pt idx="854">
                  <c:v>469700</c:v>
                </c:pt>
                <c:pt idx="855">
                  <c:v>470250</c:v>
                </c:pt>
                <c:pt idx="856">
                  <c:v>470800</c:v>
                </c:pt>
                <c:pt idx="857">
                  <c:v>471350</c:v>
                </c:pt>
                <c:pt idx="858">
                  <c:v>471900</c:v>
                </c:pt>
                <c:pt idx="859">
                  <c:v>472450</c:v>
                </c:pt>
                <c:pt idx="860">
                  <c:v>473000</c:v>
                </c:pt>
                <c:pt idx="861">
                  <c:v>473550</c:v>
                </c:pt>
                <c:pt idx="862">
                  <c:v>474100</c:v>
                </c:pt>
                <c:pt idx="863">
                  <c:v>474650</c:v>
                </c:pt>
                <c:pt idx="864">
                  <c:v>475200</c:v>
                </c:pt>
                <c:pt idx="865">
                  <c:v>475750</c:v>
                </c:pt>
                <c:pt idx="866">
                  <c:v>476300</c:v>
                </c:pt>
                <c:pt idx="867">
                  <c:v>476850</c:v>
                </c:pt>
                <c:pt idx="868">
                  <c:v>477400</c:v>
                </c:pt>
                <c:pt idx="869">
                  <c:v>477950</c:v>
                </c:pt>
                <c:pt idx="870">
                  <c:v>478500</c:v>
                </c:pt>
                <c:pt idx="871">
                  <c:v>479050</c:v>
                </c:pt>
                <c:pt idx="872">
                  <c:v>479600</c:v>
                </c:pt>
                <c:pt idx="873">
                  <c:v>480150</c:v>
                </c:pt>
                <c:pt idx="874">
                  <c:v>480700</c:v>
                </c:pt>
                <c:pt idx="875">
                  <c:v>481250</c:v>
                </c:pt>
                <c:pt idx="876">
                  <c:v>481800</c:v>
                </c:pt>
                <c:pt idx="877">
                  <c:v>482350</c:v>
                </c:pt>
                <c:pt idx="878">
                  <c:v>482900</c:v>
                </c:pt>
                <c:pt idx="879">
                  <c:v>483450</c:v>
                </c:pt>
                <c:pt idx="880">
                  <c:v>484000</c:v>
                </c:pt>
                <c:pt idx="881">
                  <c:v>484550</c:v>
                </c:pt>
                <c:pt idx="882">
                  <c:v>485100</c:v>
                </c:pt>
                <c:pt idx="883">
                  <c:v>485650</c:v>
                </c:pt>
                <c:pt idx="884">
                  <c:v>486200</c:v>
                </c:pt>
                <c:pt idx="885">
                  <c:v>486750</c:v>
                </c:pt>
                <c:pt idx="886">
                  <c:v>487300</c:v>
                </c:pt>
                <c:pt idx="887">
                  <c:v>487850</c:v>
                </c:pt>
                <c:pt idx="888">
                  <c:v>488400</c:v>
                </c:pt>
                <c:pt idx="889">
                  <c:v>488950</c:v>
                </c:pt>
                <c:pt idx="890">
                  <c:v>489500</c:v>
                </c:pt>
                <c:pt idx="891">
                  <c:v>490050</c:v>
                </c:pt>
                <c:pt idx="892">
                  <c:v>490600</c:v>
                </c:pt>
                <c:pt idx="893">
                  <c:v>491150</c:v>
                </c:pt>
                <c:pt idx="894">
                  <c:v>491700</c:v>
                </c:pt>
                <c:pt idx="895">
                  <c:v>492250</c:v>
                </c:pt>
                <c:pt idx="896">
                  <c:v>492800</c:v>
                </c:pt>
                <c:pt idx="897">
                  <c:v>493350</c:v>
                </c:pt>
                <c:pt idx="898">
                  <c:v>493900</c:v>
                </c:pt>
                <c:pt idx="899">
                  <c:v>494450</c:v>
                </c:pt>
                <c:pt idx="900">
                  <c:v>495000</c:v>
                </c:pt>
                <c:pt idx="901">
                  <c:v>495550</c:v>
                </c:pt>
                <c:pt idx="902">
                  <c:v>496100</c:v>
                </c:pt>
                <c:pt idx="903">
                  <c:v>496650</c:v>
                </c:pt>
                <c:pt idx="904">
                  <c:v>497200</c:v>
                </c:pt>
                <c:pt idx="905">
                  <c:v>497750</c:v>
                </c:pt>
                <c:pt idx="906">
                  <c:v>498300</c:v>
                </c:pt>
                <c:pt idx="907">
                  <c:v>498850</c:v>
                </c:pt>
                <c:pt idx="908">
                  <c:v>499400</c:v>
                </c:pt>
                <c:pt idx="909">
                  <c:v>499950</c:v>
                </c:pt>
                <c:pt idx="910">
                  <c:v>500500</c:v>
                </c:pt>
                <c:pt idx="911">
                  <c:v>501050</c:v>
                </c:pt>
                <c:pt idx="912">
                  <c:v>501600</c:v>
                </c:pt>
                <c:pt idx="913">
                  <c:v>502150</c:v>
                </c:pt>
                <c:pt idx="914">
                  <c:v>502700</c:v>
                </c:pt>
                <c:pt idx="915">
                  <c:v>503250</c:v>
                </c:pt>
                <c:pt idx="916">
                  <c:v>503800</c:v>
                </c:pt>
                <c:pt idx="917">
                  <c:v>504350</c:v>
                </c:pt>
                <c:pt idx="918">
                  <c:v>504900</c:v>
                </c:pt>
                <c:pt idx="919">
                  <c:v>505450</c:v>
                </c:pt>
                <c:pt idx="920">
                  <c:v>506000</c:v>
                </c:pt>
                <c:pt idx="921">
                  <c:v>506550</c:v>
                </c:pt>
                <c:pt idx="922">
                  <c:v>507100</c:v>
                </c:pt>
                <c:pt idx="923">
                  <c:v>507650</c:v>
                </c:pt>
                <c:pt idx="924">
                  <c:v>508200</c:v>
                </c:pt>
                <c:pt idx="925">
                  <c:v>508750</c:v>
                </c:pt>
                <c:pt idx="926">
                  <c:v>509300</c:v>
                </c:pt>
                <c:pt idx="927">
                  <c:v>509850</c:v>
                </c:pt>
                <c:pt idx="928">
                  <c:v>510400</c:v>
                </c:pt>
                <c:pt idx="929">
                  <c:v>510950</c:v>
                </c:pt>
                <c:pt idx="930">
                  <c:v>511500</c:v>
                </c:pt>
                <c:pt idx="931">
                  <c:v>512050</c:v>
                </c:pt>
                <c:pt idx="932">
                  <c:v>512600</c:v>
                </c:pt>
                <c:pt idx="933">
                  <c:v>513150</c:v>
                </c:pt>
                <c:pt idx="934">
                  <c:v>513700</c:v>
                </c:pt>
                <c:pt idx="935">
                  <c:v>514250</c:v>
                </c:pt>
                <c:pt idx="936">
                  <c:v>514800</c:v>
                </c:pt>
                <c:pt idx="937">
                  <c:v>515350</c:v>
                </c:pt>
                <c:pt idx="938">
                  <c:v>515900</c:v>
                </c:pt>
                <c:pt idx="939">
                  <c:v>516450</c:v>
                </c:pt>
                <c:pt idx="940">
                  <c:v>517000</c:v>
                </c:pt>
                <c:pt idx="941">
                  <c:v>517550</c:v>
                </c:pt>
                <c:pt idx="942">
                  <c:v>518100</c:v>
                </c:pt>
                <c:pt idx="943">
                  <c:v>518650</c:v>
                </c:pt>
                <c:pt idx="944">
                  <c:v>519200</c:v>
                </c:pt>
                <c:pt idx="945">
                  <c:v>519750</c:v>
                </c:pt>
                <c:pt idx="946">
                  <c:v>520300</c:v>
                </c:pt>
                <c:pt idx="947">
                  <c:v>520850</c:v>
                </c:pt>
                <c:pt idx="948">
                  <c:v>521400</c:v>
                </c:pt>
                <c:pt idx="949">
                  <c:v>521950</c:v>
                </c:pt>
                <c:pt idx="950">
                  <c:v>522500</c:v>
                </c:pt>
                <c:pt idx="951">
                  <c:v>523050</c:v>
                </c:pt>
                <c:pt idx="952">
                  <c:v>523600</c:v>
                </c:pt>
                <c:pt idx="953">
                  <c:v>524150</c:v>
                </c:pt>
                <c:pt idx="954">
                  <c:v>524700</c:v>
                </c:pt>
                <c:pt idx="955">
                  <c:v>525250</c:v>
                </c:pt>
                <c:pt idx="956">
                  <c:v>525800</c:v>
                </c:pt>
                <c:pt idx="957">
                  <c:v>526350</c:v>
                </c:pt>
                <c:pt idx="958">
                  <c:v>526900</c:v>
                </c:pt>
                <c:pt idx="959">
                  <c:v>527450</c:v>
                </c:pt>
                <c:pt idx="960">
                  <c:v>528000</c:v>
                </c:pt>
                <c:pt idx="961">
                  <c:v>528550</c:v>
                </c:pt>
                <c:pt idx="962">
                  <c:v>529100</c:v>
                </c:pt>
                <c:pt idx="963">
                  <c:v>529650</c:v>
                </c:pt>
                <c:pt idx="964">
                  <c:v>530200</c:v>
                </c:pt>
                <c:pt idx="965">
                  <c:v>530750</c:v>
                </c:pt>
                <c:pt idx="966">
                  <c:v>531300</c:v>
                </c:pt>
                <c:pt idx="967">
                  <c:v>531850</c:v>
                </c:pt>
                <c:pt idx="968">
                  <c:v>532400</c:v>
                </c:pt>
                <c:pt idx="969">
                  <c:v>532950</c:v>
                </c:pt>
                <c:pt idx="970">
                  <c:v>533500</c:v>
                </c:pt>
                <c:pt idx="971">
                  <c:v>534050</c:v>
                </c:pt>
                <c:pt idx="972">
                  <c:v>534600</c:v>
                </c:pt>
                <c:pt idx="973">
                  <c:v>535150</c:v>
                </c:pt>
                <c:pt idx="974">
                  <c:v>535700</c:v>
                </c:pt>
                <c:pt idx="975">
                  <c:v>536250</c:v>
                </c:pt>
                <c:pt idx="976">
                  <c:v>536800</c:v>
                </c:pt>
                <c:pt idx="977">
                  <c:v>537350</c:v>
                </c:pt>
                <c:pt idx="978">
                  <c:v>537900</c:v>
                </c:pt>
                <c:pt idx="979">
                  <c:v>538450</c:v>
                </c:pt>
                <c:pt idx="980">
                  <c:v>539000</c:v>
                </c:pt>
                <c:pt idx="981">
                  <c:v>539550</c:v>
                </c:pt>
                <c:pt idx="982">
                  <c:v>540100</c:v>
                </c:pt>
                <c:pt idx="983">
                  <c:v>540650</c:v>
                </c:pt>
                <c:pt idx="984">
                  <c:v>541200</c:v>
                </c:pt>
                <c:pt idx="985">
                  <c:v>541750</c:v>
                </c:pt>
                <c:pt idx="986">
                  <c:v>542300</c:v>
                </c:pt>
                <c:pt idx="987">
                  <c:v>542850</c:v>
                </c:pt>
                <c:pt idx="988">
                  <c:v>543400</c:v>
                </c:pt>
                <c:pt idx="989">
                  <c:v>543950</c:v>
                </c:pt>
                <c:pt idx="990">
                  <c:v>544500</c:v>
                </c:pt>
                <c:pt idx="991">
                  <c:v>545050</c:v>
                </c:pt>
                <c:pt idx="992">
                  <c:v>545600</c:v>
                </c:pt>
                <c:pt idx="993">
                  <c:v>546150</c:v>
                </c:pt>
                <c:pt idx="994">
                  <c:v>546700</c:v>
                </c:pt>
                <c:pt idx="995">
                  <c:v>547250</c:v>
                </c:pt>
                <c:pt idx="996">
                  <c:v>547800</c:v>
                </c:pt>
                <c:pt idx="997">
                  <c:v>548350</c:v>
                </c:pt>
                <c:pt idx="998">
                  <c:v>548900</c:v>
                </c:pt>
                <c:pt idx="999">
                  <c:v>549450</c:v>
                </c:pt>
                <c:pt idx="1000">
                  <c:v>550000</c:v>
                </c:pt>
                <c:pt idx="1001">
                  <c:v>550550</c:v>
                </c:pt>
                <c:pt idx="1002">
                  <c:v>551100</c:v>
                </c:pt>
                <c:pt idx="1003">
                  <c:v>551650</c:v>
                </c:pt>
                <c:pt idx="1004">
                  <c:v>552200</c:v>
                </c:pt>
                <c:pt idx="1005">
                  <c:v>552750</c:v>
                </c:pt>
                <c:pt idx="1006">
                  <c:v>553300</c:v>
                </c:pt>
                <c:pt idx="1007">
                  <c:v>553850</c:v>
                </c:pt>
                <c:pt idx="1008">
                  <c:v>554400</c:v>
                </c:pt>
                <c:pt idx="1009">
                  <c:v>554950</c:v>
                </c:pt>
                <c:pt idx="1010">
                  <c:v>555500</c:v>
                </c:pt>
                <c:pt idx="1011">
                  <c:v>556050</c:v>
                </c:pt>
                <c:pt idx="1012">
                  <c:v>556600</c:v>
                </c:pt>
                <c:pt idx="1013">
                  <c:v>557150</c:v>
                </c:pt>
                <c:pt idx="1014">
                  <c:v>557700</c:v>
                </c:pt>
                <c:pt idx="1015">
                  <c:v>558250</c:v>
                </c:pt>
                <c:pt idx="1016">
                  <c:v>558800</c:v>
                </c:pt>
                <c:pt idx="1017">
                  <c:v>559350</c:v>
                </c:pt>
                <c:pt idx="1018">
                  <c:v>559900</c:v>
                </c:pt>
                <c:pt idx="1019">
                  <c:v>560450</c:v>
                </c:pt>
                <c:pt idx="1020">
                  <c:v>561000</c:v>
                </c:pt>
                <c:pt idx="1021">
                  <c:v>561550</c:v>
                </c:pt>
                <c:pt idx="1022">
                  <c:v>562100</c:v>
                </c:pt>
                <c:pt idx="1023">
                  <c:v>562650</c:v>
                </c:pt>
                <c:pt idx="1024">
                  <c:v>563200</c:v>
                </c:pt>
                <c:pt idx="1025">
                  <c:v>563750</c:v>
                </c:pt>
                <c:pt idx="1026">
                  <c:v>564300</c:v>
                </c:pt>
                <c:pt idx="1027">
                  <c:v>564850</c:v>
                </c:pt>
                <c:pt idx="1028">
                  <c:v>565400</c:v>
                </c:pt>
                <c:pt idx="1029">
                  <c:v>565950</c:v>
                </c:pt>
                <c:pt idx="1030">
                  <c:v>566500</c:v>
                </c:pt>
                <c:pt idx="1031">
                  <c:v>567050</c:v>
                </c:pt>
                <c:pt idx="1032">
                  <c:v>567600</c:v>
                </c:pt>
                <c:pt idx="1033">
                  <c:v>568150</c:v>
                </c:pt>
                <c:pt idx="1034">
                  <c:v>568700</c:v>
                </c:pt>
                <c:pt idx="1035">
                  <c:v>569250</c:v>
                </c:pt>
                <c:pt idx="1036">
                  <c:v>569800</c:v>
                </c:pt>
                <c:pt idx="1037">
                  <c:v>570350</c:v>
                </c:pt>
                <c:pt idx="1038">
                  <c:v>570900</c:v>
                </c:pt>
                <c:pt idx="1039">
                  <c:v>571450</c:v>
                </c:pt>
                <c:pt idx="1040">
                  <c:v>572000</c:v>
                </c:pt>
                <c:pt idx="1041">
                  <c:v>572550</c:v>
                </c:pt>
                <c:pt idx="1042">
                  <c:v>573100</c:v>
                </c:pt>
                <c:pt idx="1043">
                  <c:v>573650</c:v>
                </c:pt>
                <c:pt idx="1044">
                  <c:v>574200</c:v>
                </c:pt>
                <c:pt idx="1045">
                  <c:v>574750</c:v>
                </c:pt>
                <c:pt idx="1046">
                  <c:v>575300</c:v>
                </c:pt>
                <c:pt idx="1047">
                  <c:v>575850</c:v>
                </c:pt>
                <c:pt idx="1048">
                  <c:v>576400</c:v>
                </c:pt>
                <c:pt idx="1049">
                  <c:v>576950</c:v>
                </c:pt>
                <c:pt idx="1050">
                  <c:v>577500</c:v>
                </c:pt>
                <c:pt idx="1051">
                  <c:v>578050</c:v>
                </c:pt>
                <c:pt idx="1052">
                  <c:v>578600</c:v>
                </c:pt>
                <c:pt idx="1053">
                  <c:v>579150</c:v>
                </c:pt>
                <c:pt idx="1054">
                  <c:v>579700</c:v>
                </c:pt>
                <c:pt idx="1055">
                  <c:v>580250</c:v>
                </c:pt>
                <c:pt idx="1056">
                  <c:v>580800</c:v>
                </c:pt>
                <c:pt idx="1057">
                  <c:v>581350</c:v>
                </c:pt>
                <c:pt idx="1058">
                  <c:v>581900</c:v>
                </c:pt>
                <c:pt idx="1059">
                  <c:v>582450</c:v>
                </c:pt>
                <c:pt idx="1060">
                  <c:v>583000</c:v>
                </c:pt>
                <c:pt idx="1061">
                  <c:v>583550</c:v>
                </c:pt>
                <c:pt idx="1062">
                  <c:v>584100</c:v>
                </c:pt>
                <c:pt idx="1063">
                  <c:v>584650</c:v>
                </c:pt>
                <c:pt idx="1064">
                  <c:v>585200</c:v>
                </c:pt>
                <c:pt idx="1065">
                  <c:v>585750</c:v>
                </c:pt>
                <c:pt idx="1066">
                  <c:v>586300</c:v>
                </c:pt>
                <c:pt idx="1067">
                  <c:v>586850</c:v>
                </c:pt>
                <c:pt idx="1068">
                  <c:v>587400</c:v>
                </c:pt>
                <c:pt idx="1069">
                  <c:v>587950</c:v>
                </c:pt>
                <c:pt idx="1070">
                  <c:v>588500</c:v>
                </c:pt>
                <c:pt idx="1071">
                  <c:v>589050</c:v>
                </c:pt>
                <c:pt idx="1072">
                  <c:v>589600</c:v>
                </c:pt>
                <c:pt idx="1073">
                  <c:v>590150</c:v>
                </c:pt>
                <c:pt idx="1074">
                  <c:v>590700</c:v>
                </c:pt>
                <c:pt idx="1075">
                  <c:v>591250</c:v>
                </c:pt>
                <c:pt idx="1076">
                  <c:v>591800</c:v>
                </c:pt>
                <c:pt idx="1077">
                  <c:v>592350</c:v>
                </c:pt>
                <c:pt idx="1078">
                  <c:v>592900</c:v>
                </c:pt>
                <c:pt idx="1079">
                  <c:v>593450</c:v>
                </c:pt>
                <c:pt idx="1080">
                  <c:v>594000</c:v>
                </c:pt>
                <c:pt idx="1081">
                  <c:v>594550</c:v>
                </c:pt>
                <c:pt idx="1082">
                  <c:v>595100</c:v>
                </c:pt>
                <c:pt idx="1083">
                  <c:v>595650</c:v>
                </c:pt>
                <c:pt idx="1084">
                  <c:v>596200</c:v>
                </c:pt>
                <c:pt idx="1085">
                  <c:v>596750</c:v>
                </c:pt>
                <c:pt idx="1086">
                  <c:v>597300</c:v>
                </c:pt>
                <c:pt idx="1087">
                  <c:v>597850</c:v>
                </c:pt>
                <c:pt idx="1088">
                  <c:v>598400</c:v>
                </c:pt>
                <c:pt idx="1089">
                  <c:v>598950</c:v>
                </c:pt>
                <c:pt idx="1090">
                  <c:v>599500</c:v>
                </c:pt>
                <c:pt idx="1091">
                  <c:v>600050</c:v>
                </c:pt>
                <c:pt idx="1092">
                  <c:v>600600</c:v>
                </c:pt>
                <c:pt idx="1093">
                  <c:v>601150</c:v>
                </c:pt>
                <c:pt idx="1094">
                  <c:v>601700</c:v>
                </c:pt>
                <c:pt idx="1095">
                  <c:v>602250</c:v>
                </c:pt>
                <c:pt idx="1096">
                  <c:v>602800</c:v>
                </c:pt>
                <c:pt idx="1097">
                  <c:v>603350</c:v>
                </c:pt>
                <c:pt idx="1098">
                  <c:v>603900</c:v>
                </c:pt>
                <c:pt idx="1099">
                  <c:v>604450</c:v>
                </c:pt>
                <c:pt idx="1100">
                  <c:v>605000</c:v>
                </c:pt>
                <c:pt idx="1101">
                  <c:v>605550</c:v>
                </c:pt>
                <c:pt idx="1102">
                  <c:v>606100</c:v>
                </c:pt>
                <c:pt idx="1103">
                  <c:v>606650</c:v>
                </c:pt>
                <c:pt idx="1104">
                  <c:v>607200</c:v>
                </c:pt>
                <c:pt idx="1105">
                  <c:v>607750</c:v>
                </c:pt>
                <c:pt idx="1106">
                  <c:v>608300</c:v>
                </c:pt>
                <c:pt idx="1107">
                  <c:v>608850</c:v>
                </c:pt>
                <c:pt idx="1108">
                  <c:v>609400</c:v>
                </c:pt>
                <c:pt idx="1109">
                  <c:v>609950</c:v>
                </c:pt>
                <c:pt idx="1110">
                  <c:v>610500</c:v>
                </c:pt>
                <c:pt idx="1111">
                  <c:v>611050</c:v>
                </c:pt>
                <c:pt idx="1112">
                  <c:v>611600</c:v>
                </c:pt>
                <c:pt idx="1113">
                  <c:v>612150</c:v>
                </c:pt>
                <c:pt idx="1114">
                  <c:v>612700</c:v>
                </c:pt>
                <c:pt idx="1115">
                  <c:v>613250</c:v>
                </c:pt>
                <c:pt idx="1116">
                  <c:v>613800</c:v>
                </c:pt>
                <c:pt idx="1117">
                  <c:v>614350</c:v>
                </c:pt>
                <c:pt idx="1118">
                  <c:v>614900</c:v>
                </c:pt>
                <c:pt idx="1119">
                  <c:v>615450</c:v>
                </c:pt>
                <c:pt idx="1120">
                  <c:v>616000</c:v>
                </c:pt>
                <c:pt idx="1121">
                  <c:v>616550</c:v>
                </c:pt>
                <c:pt idx="1122">
                  <c:v>617100</c:v>
                </c:pt>
                <c:pt idx="1123">
                  <c:v>617650</c:v>
                </c:pt>
                <c:pt idx="1124">
                  <c:v>618200</c:v>
                </c:pt>
                <c:pt idx="1125">
                  <c:v>618750</c:v>
                </c:pt>
                <c:pt idx="1126">
                  <c:v>619300</c:v>
                </c:pt>
                <c:pt idx="1127">
                  <c:v>619850</c:v>
                </c:pt>
                <c:pt idx="1128">
                  <c:v>620400</c:v>
                </c:pt>
                <c:pt idx="1129">
                  <c:v>620950</c:v>
                </c:pt>
                <c:pt idx="1130">
                  <c:v>621500</c:v>
                </c:pt>
                <c:pt idx="1131">
                  <c:v>622050</c:v>
                </c:pt>
                <c:pt idx="1132">
                  <c:v>622600</c:v>
                </c:pt>
                <c:pt idx="1133">
                  <c:v>623150</c:v>
                </c:pt>
                <c:pt idx="1134">
                  <c:v>623700</c:v>
                </c:pt>
                <c:pt idx="1135">
                  <c:v>624250</c:v>
                </c:pt>
                <c:pt idx="1136">
                  <c:v>624800</c:v>
                </c:pt>
                <c:pt idx="1137">
                  <c:v>625350</c:v>
                </c:pt>
                <c:pt idx="1138">
                  <c:v>625900</c:v>
                </c:pt>
                <c:pt idx="1139">
                  <c:v>626450</c:v>
                </c:pt>
                <c:pt idx="1140">
                  <c:v>627000</c:v>
                </c:pt>
                <c:pt idx="1141">
                  <c:v>627550</c:v>
                </c:pt>
                <c:pt idx="1142">
                  <c:v>628100</c:v>
                </c:pt>
                <c:pt idx="1143">
                  <c:v>628650</c:v>
                </c:pt>
                <c:pt idx="1144">
                  <c:v>629200</c:v>
                </c:pt>
                <c:pt idx="1145">
                  <c:v>629750</c:v>
                </c:pt>
                <c:pt idx="1146">
                  <c:v>630300</c:v>
                </c:pt>
                <c:pt idx="1147">
                  <c:v>630850</c:v>
                </c:pt>
                <c:pt idx="1148">
                  <c:v>631400</c:v>
                </c:pt>
                <c:pt idx="1149">
                  <c:v>631950</c:v>
                </c:pt>
                <c:pt idx="1150">
                  <c:v>632500</c:v>
                </c:pt>
                <c:pt idx="1151">
                  <c:v>633050</c:v>
                </c:pt>
                <c:pt idx="1152">
                  <c:v>633600</c:v>
                </c:pt>
                <c:pt idx="1153">
                  <c:v>634150</c:v>
                </c:pt>
                <c:pt idx="1154">
                  <c:v>634700</c:v>
                </c:pt>
                <c:pt idx="1155">
                  <c:v>635250</c:v>
                </c:pt>
                <c:pt idx="1156">
                  <c:v>635800</c:v>
                </c:pt>
                <c:pt idx="1157">
                  <c:v>636350</c:v>
                </c:pt>
                <c:pt idx="1158">
                  <c:v>636900</c:v>
                </c:pt>
                <c:pt idx="1159">
                  <c:v>637450</c:v>
                </c:pt>
                <c:pt idx="1160">
                  <c:v>638000</c:v>
                </c:pt>
                <c:pt idx="1161">
                  <c:v>638550</c:v>
                </c:pt>
                <c:pt idx="1162">
                  <c:v>639100</c:v>
                </c:pt>
                <c:pt idx="1163">
                  <c:v>639650</c:v>
                </c:pt>
                <c:pt idx="1164">
                  <c:v>640200</c:v>
                </c:pt>
                <c:pt idx="1165">
                  <c:v>640750</c:v>
                </c:pt>
                <c:pt idx="1166">
                  <c:v>641300</c:v>
                </c:pt>
                <c:pt idx="1167">
                  <c:v>641850</c:v>
                </c:pt>
                <c:pt idx="1168">
                  <c:v>642400</c:v>
                </c:pt>
                <c:pt idx="1169">
                  <c:v>642950</c:v>
                </c:pt>
                <c:pt idx="1170">
                  <c:v>643500</c:v>
                </c:pt>
                <c:pt idx="1171">
                  <c:v>644050</c:v>
                </c:pt>
                <c:pt idx="1172">
                  <c:v>644600</c:v>
                </c:pt>
                <c:pt idx="1173">
                  <c:v>645150</c:v>
                </c:pt>
                <c:pt idx="1174">
                  <c:v>645700</c:v>
                </c:pt>
                <c:pt idx="1175">
                  <c:v>646250</c:v>
                </c:pt>
                <c:pt idx="1176">
                  <c:v>646800</c:v>
                </c:pt>
                <c:pt idx="1177">
                  <c:v>647350</c:v>
                </c:pt>
                <c:pt idx="1178">
                  <c:v>647900</c:v>
                </c:pt>
                <c:pt idx="1179">
                  <c:v>648450</c:v>
                </c:pt>
                <c:pt idx="1180">
                  <c:v>649000</c:v>
                </c:pt>
                <c:pt idx="1181">
                  <c:v>649550</c:v>
                </c:pt>
                <c:pt idx="1182">
                  <c:v>650100</c:v>
                </c:pt>
                <c:pt idx="1183">
                  <c:v>650650</c:v>
                </c:pt>
                <c:pt idx="1184">
                  <c:v>651200</c:v>
                </c:pt>
                <c:pt idx="1185">
                  <c:v>651750</c:v>
                </c:pt>
                <c:pt idx="1186">
                  <c:v>652300</c:v>
                </c:pt>
                <c:pt idx="1187">
                  <c:v>652850</c:v>
                </c:pt>
                <c:pt idx="1188">
                  <c:v>653400</c:v>
                </c:pt>
                <c:pt idx="1189">
                  <c:v>653950</c:v>
                </c:pt>
                <c:pt idx="1190">
                  <c:v>654500</c:v>
                </c:pt>
                <c:pt idx="1191">
                  <c:v>655050</c:v>
                </c:pt>
                <c:pt idx="1192">
                  <c:v>655600</c:v>
                </c:pt>
                <c:pt idx="1193">
                  <c:v>656150</c:v>
                </c:pt>
                <c:pt idx="1194">
                  <c:v>656700</c:v>
                </c:pt>
                <c:pt idx="1195">
                  <c:v>657250</c:v>
                </c:pt>
                <c:pt idx="1196">
                  <c:v>657800</c:v>
                </c:pt>
                <c:pt idx="1197">
                  <c:v>658350</c:v>
                </c:pt>
                <c:pt idx="1198">
                  <c:v>658900</c:v>
                </c:pt>
                <c:pt idx="1199">
                  <c:v>659450</c:v>
                </c:pt>
                <c:pt idx="1200">
                  <c:v>660000</c:v>
                </c:pt>
                <c:pt idx="1201">
                  <c:v>660550</c:v>
                </c:pt>
                <c:pt idx="1202">
                  <c:v>661100</c:v>
                </c:pt>
                <c:pt idx="1203">
                  <c:v>661650</c:v>
                </c:pt>
                <c:pt idx="1204">
                  <c:v>662200</c:v>
                </c:pt>
                <c:pt idx="1205">
                  <c:v>662750</c:v>
                </c:pt>
                <c:pt idx="1206">
                  <c:v>663300</c:v>
                </c:pt>
                <c:pt idx="1207">
                  <c:v>663850</c:v>
                </c:pt>
                <c:pt idx="1208">
                  <c:v>664400</c:v>
                </c:pt>
                <c:pt idx="1209">
                  <c:v>664950</c:v>
                </c:pt>
                <c:pt idx="1210">
                  <c:v>665500</c:v>
                </c:pt>
                <c:pt idx="1211">
                  <c:v>666050</c:v>
                </c:pt>
                <c:pt idx="1212">
                  <c:v>666600</c:v>
                </c:pt>
                <c:pt idx="1213">
                  <c:v>667150</c:v>
                </c:pt>
                <c:pt idx="1214">
                  <c:v>667700</c:v>
                </c:pt>
                <c:pt idx="1215">
                  <c:v>668250</c:v>
                </c:pt>
                <c:pt idx="1216">
                  <c:v>668800</c:v>
                </c:pt>
                <c:pt idx="1217">
                  <c:v>669350</c:v>
                </c:pt>
                <c:pt idx="1218">
                  <c:v>669900</c:v>
                </c:pt>
                <c:pt idx="1219">
                  <c:v>670450</c:v>
                </c:pt>
                <c:pt idx="1220">
                  <c:v>671000</c:v>
                </c:pt>
                <c:pt idx="1221">
                  <c:v>671550</c:v>
                </c:pt>
                <c:pt idx="1222">
                  <c:v>672100</c:v>
                </c:pt>
                <c:pt idx="1223">
                  <c:v>672650</c:v>
                </c:pt>
                <c:pt idx="1224">
                  <c:v>673200</c:v>
                </c:pt>
                <c:pt idx="1225">
                  <c:v>673750</c:v>
                </c:pt>
                <c:pt idx="1226">
                  <c:v>674300</c:v>
                </c:pt>
                <c:pt idx="1227">
                  <c:v>674850</c:v>
                </c:pt>
                <c:pt idx="1228">
                  <c:v>675400</c:v>
                </c:pt>
                <c:pt idx="1229">
                  <c:v>675950</c:v>
                </c:pt>
                <c:pt idx="1230">
                  <c:v>676500</c:v>
                </c:pt>
                <c:pt idx="1231">
                  <c:v>677050</c:v>
                </c:pt>
                <c:pt idx="1232">
                  <c:v>677600</c:v>
                </c:pt>
                <c:pt idx="1233">
                  <c:v>678150</c:v>
                </c:pt>
                <c:pt idx="1234">
                  <c:v>678700</c:v>
                </c:pt>
                <c:pt idx="1235">
                  <c:v>679250</c:v>
                </c:pt>
                <c:pt idx="1236">
                  <c:v>679800</c:v>
                </c:pt>
                <c:pt idx="1237">
                  <c:v>680350</c:v>
                </c:pt>
                <c:pt idx="1238">
                  <c:v>680900</c:v>
                </c:pt>
                <c:pt idx="1239">
                  <c:v>681450</c:v>
                </c:pt>
                <c:pt idx="1240">
                  <c:v>682000</c:v>
                </c:pt>
                <c:pt idx="1241">
                  <c:v>682550</c:v>
                </c:pt>
                <c:pt idx="1242">
                  <c:v>683100</c:v>
                </c:pt>
                <c:pt idx="1243">
                  <c:v>683650</c:v>
                </c:pt>
                <c:pt idx="1244">
                  <c:v>684200</c:v>
                </c:pt>
                <c:pt idx="1245">
                  <c:v>684750</c:v>
                </c:pt>
                <c:pt idx="1246">
                  <c:v>685300</c:v>
                </c:pt>
                <c:pt idx="1247">
                  <c:v>685850</c:v>
                </c:pt>
                <c:pt idx="1248">
                  <c:v>686400</c:v>
                </c:pt>
                <c:pt idx="1249">
                  <c:v>686950</c:v>
                </c:pt>
                <c:pt idx="1250">
                  <c:v>687500</c:v>
                </c:pt>
                <c:pt idx="1251">
                  <c:v>688050</c:v>
                </c:pt>
                <c:pt idx="1252">
                  <c:v>688600</c:v>
                </c:pt>
                <c:pt idx="1253">
                  <c:v>689150</c:v>
                </c:pt>
                <c:pt idx="1254">
                  <c:v>689700</c:v>
                </c:pt>
                <c:pt idx="1255">
                  <c:v>690250</c:v>
                </c:pt>
                <c:pt idx="1256">
                  <c:v>690800</c:v>
                </c:pt>
                <c:pt idx="1257">
                  <c:v>691350</c:v>
                </c:pt>
                <c:pt idx="1258">
                  <c:v>691900</c:v>
                </c:pt>
                <c:pt idx="1259">
                  <c:v>692450</c:v>
                </c:pt>
                <c:pt idx="1260">
                  <c:v>693000</c:v>
                </c:pt>
                <c:pt idx="1261">
                  <c:v>693550</c:v>
                </c:pt>
                <c:pt idx="1262">
                  <c:v>694100</c:v>
                </c:pt>
                <c:pt idx="1263">
                  <c:v>694650</c:v>
                </c:pt>
                <c:pt idx="1264">
                  <c:v>695200</c:v>
                </c:pt>
                <c:pt idx="1265">
                  <c:v>695750</c:v>
                </c:pt>
                <c:pt idx="1266">
                  <c:v>696300</c:v>
                </c:pt>
                <c:pt idx="1267">
                  <c:v>696850</c:v>
                </c:pt>
                <c:pt idx="1268">
                  <c:v>697400</c:v>
                </c:pt>
                <c:pt idx="1269">
                  <c:v>697950</c:v>
                </c:pt>
                <c:pt idx="1270">
                  <c:v>698500</c:v>
                </c:pt>
                <c:pt idx="1271">
                  <c:v>699050</c:v>
                </c:pt>
                <c:pt idx="1272">
                  <c:v>699600</c:v>
                </c:pt>
                <c:pt idx="1273">
                  <c:v>700150</c:v>
                </c:pt>
                <c:pt idx="1274">
                  <c:v>700700</c:v>
                </c:pt>
                <c:pt idx="1275">
                  <c:v>701250</c:v>
                </c:pt>
                <c:pt idx="1276">
                  <c:v>701800</c:v>
                </c:pt>
                <c:pt idx="1277">
                  <c:v>702350</c:v>
                </c:pt>
                <c:pt idx="1278">
                  <c:v>702900</c:v>
                </c:pt>
                <c:pt idx="1279">
                  <c:v>703450</c:v>
                </c:pt>
                <c:pt idx="1280">
                  <c:v>704000</c:v>
                </c:pt>
                <c:pt idx="1281">
                  <c:v>704550</c:v>
                </c:pt>
                <c:pt idx="1282">
                  <c:v>705100</c:v>
                </c:pt>
                <c:pt idx="1283">
                  <c:v>705650</c:v>
                </c:pt>
                <c:pt idx="1284">
                  <c:v>706200</c:v>
                </c:pt>
                <c:pt idx="1285">
                  <c:v>706750</c:v>
                </c:pt>
                <c:pt idx="1286">
                  <c:v>707300</c:v>
                </c:pt>
                <c:pt idx="1287">
                  <c:v>707850</c:v>
                </c:pt>
                <c:pt idx="1288">
                  <c:v>708400</c:v>
                </c:pt>
                <c:pt idx="1289">
                  <c:v>708950</c:v>
                </c:pt>
                <c:pt idx="1290">
                  <c:v>709500</c:v>
                </c:pt>
                <c:pt idx="1291">
                  <c:v>710050</c:v>
                </c:pt>
                <c:pt idx="1292">
                  <c:v>710600</c:v>
                </c:pt>
                <c:pt idx="1293">
                  <c:v>711150</c:v>
                </c:pt>
                <c:pt idx="1294">
                  <c:v>711700</c:v>
                </c:pt>
                <c:pt idx="1295">
                  <c:v>712250</c:v>
                </c:pt>
                <c:pt idx="1296">
                  <c:v>712800</c:v>
                </c:pt>
                <c:pt idx="1297">
                  <c:v>713350</c:v>
                </c:pt>
                <c:pt idx="1298">
                  <c:v>713900</c:v>
                </c:pt>
                <c:pt idx="1299">
                  <c:v>714450</c:v>
                </c:pt>
                <c:pt idx="1300">
                  <c:v>715000</c:v>
                </c:pt>
                <c:pt idx="1301">
                  <c:v>715550</c:v>
                </c:pt>
                <c:pt idx="1302">
                  <c:v>716100</c:v>
                </c:pt>
                <c:pt idx="1303">
                  <c:v>716650</c:v>
                </c:pt>
                <c:pt idx="1304">
                  <c:v>717200</c:v>
                </c:pt>
                <c:pt idx="1305">
                  <c:v>717750</c:v>
                </c:pt>
                <c:pt idx="1306">
                  <c:v>718300</c:v>
                </c:pt>
                <c:pt idx="1307">
                  <c:v>718850</c:v>
                </c:pt>
                <c:pt idx="1308">
                  <c:v>719400</c:v>
                </c:pt>
                <c:pt idx="1309">
                  <c:v>719950</c:v>
                </c:pt>
                <c:pt idx="1310">
                  <c:v>720500</c:v>
                </c:pt>
                <c:pt idx="1311">
                  <c:v>721050</c:v>
                </c:pt>
                <c:pt idx="1312">
                  <c:v>721600</c:v>
                </c:pt>
                <c:pt idx="1313">
                  <c:v>722150</c:v>
                </c:pt>
                <c:pt idx="1314">
                  <c:v>722700</c:v>
                </c:pt>
                <c:pt idx="1315">
                  <c:v>723250</c:v>
                </c:pt>
                <c:pt idx="1316">
                  <c:v>723800</c:v>
                </c:pt>
                <c:pt idx="1317">
                  <c:v>724350</c:v>
                </c:pt>
                <c:pt idx="1318">
                  <c:v>724900</c:v>
                </c:pt>
                <c:pt idx="1319">
                  <c:v>725450</c:v>
                </c:pt>
                <c:pt idx="1320">
                  <c:v>726000</c:v>
                </c:pt>
                <c:pt idx="1321">
                  <c:v>726550</c:v>
                </c:pt>
                <c:pt idx="1322">
                  <c:v>727100</c:v>
                </c:pt>
                <c:pt idx="1323">
                  <c:v>727650</c:v>
                </c:pt>
                <c:pt idx="1324">
                  <c:v>728200</c:v>
                </c:pt>
                <c:pt idx="1325">
                  <c:v>728750</c:v>
                </c:pt>
                <c:pt idx="1326">
                  <c:v>729300</c:v>
                </c:pt>
                <c:pt idx="1327">
                  <c:v>729850</c:v>
                </c:pt>
                <c:pt idx="1328">
                  <c:v>730400</c:v>
                </c:pt>
                <c:pt idx="1329">
                  <c:v>730950</c:v>
                </c:pt>
                <c:pt idx="1330">
                  <c:v>731500</c:v>
                </c:pt>
                <c:pt idx="1331">
                  <c:v>732050</c:v>
                </c:pt>
                <c:pt idx="1332">
                  <c:v>732600</c:v>
                </c:pt>
                <c:pt idx="1333">
                  <c:v>733150</c:v>
                </c:pt>
                <c:pt idx="1334">
                  <c:v>733700</c:v>
                </c:pt>
                <c:pt idx="1335">
                  <c:v>734250</c:v>
                </c:pt>
                <c:pt idx="1336">
                  <c:v>734800</c:v>
                </c:pt>
                <c:pt idx="1337">
                  <c:v>735350</c:v>
                </c:pt>
                <c:pt idx="1338">
                  <c:v>735900</c:v>
                </c:pt>
                <c:pt idx="1339">
                  <c:v>736450</c:v>
                </c:pt>
                <c:pt idx="1340">
                  <c:v>737000</c:v>
                </c:pt>
                <c:pt idx="1341">
                  <c:v>737550</c:v>
                </c:pt>
                <c:pt idx="1342">
                  <c:v>738100</c:v>
                </c:pt>
                <c:pt idx="1343">
                  <c:v>738650</c:v>
                </c:pt>
                <c:pt idx="1344">
                  <c:v>739200</c:v>
                </c:pt>
                <c:pt idx="1345">
                  <c:v>739750</c:v>
                </c:pt>
                <c:pt idx="1346">
                  <c:v>740300</c:v>
                </c:pt>
                <c:pt idx="1347">
                  <c:v>740850</c:v>
                </c:pt>
                <c:pt idx="1348">
                  <c:v>741400</c:v>
                </c:pt>
                <c:pt idx="1349">
                  <c:v>741950</c:v>
                </c:pt>
                <c:pt idx="1350">
                  <c:v>742500</c:v>
                </c:pt>
                <c:pt idx="1351">
                  <c:v>743050</c:v>
                </c:pt>
                <c:pt idx="1352">
                  <c:v>743600</c:v>
                </c:pt>
                <c:pt idx="1353">
                  <c:v>744150</c:v>
                </c:pt>
                <c:pt idx="1354">
                  <c:v>744700</c:v>
                </c:pt>
                <c:pt idx="1355">
                  <c:v>745250</c:v>
                </c:pt>
                <c:pt idx="1356">
                  <c:v>745800</c:v>
                </c:pt>
                <c:pt idx="1357">
                  <c:v>746350</c:v>
                </c:pt>
                <c:pt idx="1358">
                  <c:v>746900</c:v>
                </c:pt>
                <c:pt idx="1359">
                  <c:v>747450</c:v>
                </c:pt>
                <c:pt idx="1360">
                  <c:v>748000</c:v>
                </c:pt>
                <c:pt idx="1361">
                  <c:v>748550</c:v>
                </c:pt>
                <c:pt idx="1362">
                  <c:v>749100</c:v>
                </c:pt>
                <c:pt idx="1363">
                  <c:v>749650</c:v>
                </c:pt>
                <c:pt idx="1364">
                  <c:v>750200</c:v>
                </c:pt>
                <c:pt idx="1365">
                  <c:v>750750</c:v>
                </c:pt>
                <c:pt idx="1366">
                  <c:v>751300</c:v>
                </c:pt>
                <c:pt idx="1367">
                  <c:v>751850</c:v>
                </c:pt>
                <c:pt idx="1368">
                  <c:v>752400</c:v>
                </c:pt>
                <c:pt idx="1369">
                  <c:v>752950</c:v>
                </c:pt>
                <c:pt idx="1370">
                  <c:v>753500</c:v>
                </c:pt>
                <c:pt idx="1371">
                  <c:v>754050</c:v>
                </c:pt>
                <c:pt idx="1372">
                  <c:v>754600</c:v>
                </c:pt>
                <c:pt idx="1373">
                  <c:v>755150</c:v>
                </c:pt>
                <c:pt idx="1374">
                  <c:v>755700</c:v>
                </c:pt>
                <c:pt idx="1375">
                  <c:v>756250</c:v>
                </c:pt>
                <c:pt idx="1376">
                  <c:v>756800</c:v>
                </c:pt>
                <c:pt idx="1377">
                  <c:v>757350</c:v>
                </c:pt>
                <c:pt idx="1378">
                  <c:v>757900</c:v>
                </c:pt>
                <c:pt idx="1379">
                  <c:v>758450</c:v>
                </c:pt>
                <c:pt idx="1380">
                  <c:v>759000</c:v>
                </c:pt>
                <c:pt idx="1381">
                  <c:v>759550</c:v>
                </c:pt>
                <c:pt idx="1382">
                  <c:v>760100</c:v>
                </c:pt>
                <c:pt idx="1383">
                  <c:v>760650</c:v>
                </c:pt>
                <c:pt idx="1384">
                  <c:v>761200</c:v>
                </c:pt>
                <c:pt idx="1385">
                  <c:v>761750</c:v>
                </c:pt>
                <c:pt idx="1386">
                  <c:v>762300</c:v>
                </c:pt>
                <c:pt idx="1387">
                  <c:v>762850</c:v>
                </c:pt>
                <c:pt idx="1388">
                  <c:v>763400</c:v>
                </c:pt>
                <c:pt idx="1389">
                  <c:v>763950</c:v>
                </c:pt>
                <c:pt idx="1390">
                  <c:v>764500</c:v>
                </c:pt>
                <c:pt idx="1391">
                  <c:v>765050</c:v>
                </c:pt>
                <c:pt idx="1392">
                  <c:v>765600</c:v>
                </c:pt>
                <c:pt idx="1393">
                  <c:v>766150</c:v>
                </c:pt>
                <c:pt idx="1394">
                  <c:v>766700</c:v>
                </c:pt>
                <c:pt idx="1395">
                  <c:v>767250</c:v>
                </c:pt>
                <c:pt idx="1396">
                  <c:v>767800</c:v>
                </c:pt>
                <c:pt idx="1397">
                  <c:v>768350</c:v>
                </c:pt>
                <c:pt idx="1398">
                  <c:v>768900</c:v>
                </c:pt>
                <c:pt idx="1399">
                  <c:v>769450</c:v>
                </c:pt>
                <c:pt idx="1400">
                  <c:v>770000</c:v>
                </c:pt>
                <c:pt idx="1401">
                  <c:v>770550</c:v>
                </c:pt>
                <c:pt idx="1402">
                  <c:v>771100</c:v>
                </c:pt>
                <c:pt idx="1403">
                  <c:v>771650</c:v>
                </c:pt>
                <c:pt idx="1404">
                  <c:v>772200</c:v>
                </c:pt>
                <c:pt idx="1405">
                  <c:v>772750</c:v>
                </c:pt>
                <c:pt idx="1406">
                  <c:v>773300</c:v>
                </c:pt>
                <c:pt idx="1407">
                  <c:v>773850</c:v>
                </c:pt>
                <c:pt idx="1408">
                  <c:v>774400</c:v>
                </c:pt>
                <c:pt idx="1409">
                  <c:v>774950</c:v>
                </c:pt>
                <c:pt idx="1410">
                  <c:v>775500</c:v>
                </c:pt>
                <c:pt idx="1411">
                  <c:v>776050</c:v>
                </c:pt>
                <c:pt idx="1412">
                  <c:v>776600</c:v>
                </c:pt>
                <c:pt idx="1413">
                  <c:v>777150</c:v>
                </c:pt>
                <c:pt idx="1414">
                  <c:v>777700</c:v>
                </c:pt>
                <c:pt idx="1415">
                  <c:v>778250</c:v>
                </c:pt>
                <c:pt idx="1416">
                  <c:v>778800</c:v>
                </c:pt>
                <c:pt idx="1417">
                  <c:v>779350</c:v>
                </c:pt>
                <c:pt idx="1418">
                  <c:v>779900</c:v>
                </c:pt>
                <c:pt idx="1419">
                  <c:v>780450</c:v>
                </c:pt>
                <c:pt idx="1420">
                  <c:v>781000</c:v>
                </c:pt>
                <c:pt idx="1421">
                  <c:v>781550</c:v>
                </c:pt>
                <c:pt idx="1422">
                  <c:v>782100</c:v>
                </c:pt>
                <c:pt idx="1423">
                  <c:v>782650</c:v>
                </c:pt>
                <c:pt idx="1424">
                  <c:v>783200</c:v>
                </c:pt>
                <c:pt idx="1425">
                  <c:v>783750</c:v>
                </c:pt>
                <c:pt idx="1426">
                  <c:v>784300</c:v>
                </c:pt>
                <c:pt idx="1427">
                  <c:v>784850</c:v>
                </c:pt>
                <c:pt idx="1428">
                  <c:v>785400</c:v>
                </c:pt>
                <c:pt idx="1429">
                  <c:v>785950</c:v>
                </c:pt>
                <c:pt idx="1430">
                  <c:v>786500</c:v>
                </c:pt>
                <c:pt idx="1431">
                  <c:v>787050</c:v>
                </c:pt>
                <c:pt idx="1432">
                  <c:v>787600</c:v>
                </c:pt>
                <c:pt idx="1433">
                  <c:v>788150</c:v>
                </c:pt>
                <c:pt idx="1434">
                  <c:v>788700</c:v>
                </c:pt>
                <c:pt idx="1435">
                  <c:v>789250</c:v>
                </c:pt>
                <c:pt idx="1436">
                  <c:v>789800</c:v>
                </c:pt>
                <c:pt idx="1437">
                  <c:v>790350</c:v>
                </c:pt>
                <c:pt idx="1438">
                  <c:v>790900</c:v>
                </c:pt>
                <c:pt idx="1439">
                  <c:v>791450</c:v>
                </c:pt>
                <c:pt idx="1440">
                  <c:v>792000</c:v>
                </c:pt>
                <c:pt idx="1441">
                  <c:v>792550</c:v>
                </c:pt>
                <c:pt idx="1442">
                  <c:v>793100</c:v>
                </c:pt>
                <c:pt idx="1443">
                  <c:v>793650</c:v>
                </c:pt>
                <c:pt idx="1444">
                  <c:v>794200</c:v>
                </c:pt>
                <c:pt idx="1445">
                  <c:v>794750</c:v>
                </c:pt>
                <c:pt idx="1446">
                  <c:v>795300</c:v>
                </c:pt>
                <c:pt idx="1447">
                  <c:v>795850</c:v>
                </c:pt>
                <c:pt idx="1448">
                  <c:v>796400</c:v>
                </c:pt>
                <c:pt idx="1449">
                  <c:v>796950</c:v>
                </c:pt>
                <c:pt idx="1450">
                  <c:v>797500</c:v>
                </c:pt>
                <c:pt idx="1451">
                  <c:v>798050</c:v>
                </c:pt>
                <c:pt idx="1452">
                  <c:v>798600</c:v>
                </c:pt>
                <c:pt idx="1453">
                  <c:v>799150</c:v>
                </c:pt>
                <c:pt idx="1454">
                  <c:v>799700</c:v>
                </c:pt>
                <c:pt idx="1455">
                  <c:v>800250</c:v>
                </c:pt>
                <c:pt idx="1456">
                  <c:v>800800</c:v>
                </c:pt>
                <c:pt idx="1457">
                  <c:v>801350</c:v>
                </c:pt>
                <c:pt idx="1458">
                  <c:v>801900</c:v>
                </c:pt>
                <c:pt idx="1459">
                  <c:v>802450</c:v>
                </c:pt>
                <c:pt idx="1460">
                  <c:v>803000</c:v>
                </c:pt>
                <c:pt idx="1461">
                  <c:v>803550</c:v>
                </c:pt>
                <c:pt idx="1462">
                  <c:v>804100</c:v>
                </c:pt>
                <c:pt idx="1463">
                  <c:v>804650</c:v>
                </c:pt>
                <c:pt idx="1464">
                  <c:v>805200</c:v>
                </c:pt>
                <c:pt idx="1465">
                  <c:v>805750</c:v>
                </c:pt>
                <c:pt idx="1466">
                  <c:v>806300</c:v>
                </c:pt>
                <c:pt idx="1467">
                  <c:v>806850</c:v>
                </c:pt>
                <c:pt idx="1468">
                  <c:v>807400</c:v>
                </c:pt>
                <c:pt idx="1469">
                  <c:v>807950</c:v>
                </c:pt>
                <c:pt idx="1470">
                  <c:v>808500</c:v>
                </c:pt>
                <c:pt idx="1471">
                  <c:v>809050</c:v>
                </c:pt>
                <c:pt idx="1472">
                  <c:v>809600</c:v>
                </c:pt>
                <c:pt idx="1473">
                  <c:v>810150</c:v>
                </c:pt>
                <c:pt idx="1474">
                  <c:v>810700</c:v>
                </c:pt>
                <c:pt idx="1475">
                  <c:v>811250</c:v>
                </c:pt>
                <c:pt idx="1476">
                  <c:v>811800</c:v>
                </c:pt>
                <c:pt idx="1477">
                  <c:v>812350</c:v>
                </c:pt>
                <c:pt idx="1478">
                  <c:v>812900</c:v>
                </c:pt>
                <c:pt idx="1479">
                  <c:v>813450</c:v>
                </c:pt>
                <c:pt idx="1480">
                  <c:v>814000</c:v>
                </c:pt>
                <c:pt idx="1481">
                  <c:v>814550</c:v>
                </c:pt>
                <c:pt idx="1482">
                  <c:v>815100</c:v>
                </c:pt>
                <c:pt idx="1483">
                  <c:v>815650</c:v>
                </c:pt>
                <c:pt idx="1484">
                  <c:v>816200</c:v>
                </c:pt>
                <c:pt idx="1485">
                  <c:v>816750</c:v>
                </c:pt>
                <c:pt idx="1486">
                  <c:v>817300</c:v>
                </c:pt>
                <c:pt idx="1487">
                  <c:v>817850</c:v>
                </c:pt>
                <c:pt idx="1488">
                  <c:v>818400</c:v>
                </c:pt>
                <c:pt idx="1489">
                  <c:v>818950</c:v>
                </c:pt>
                <c:pt idx="1490">
                  <c:v>819500</c:v>
                </c:pt>
                <c:pt idx="1491">
                  <c:v>820050</c:v>
                </c:pt>
                <c:pt idx="1492">
                  <c:v>820600</c:v>
                </c:pt>
                <c:pt idx="1493">
                  <c:v>821150</c:v>
                </c:pt>
                <c:pt idx="1494">
                  <c:v>821700</c:v>
                </c:pt>
                <c:pt idx="1495">
                  <c:v>822250</c:v>
                </c:pt>
                <c:pt idx="1496">
                  <c:v>822800</c:v>
                </c:pt>
                <c:pt idx="1497">
                  <c:v>823350</c:v>
                </c:pt>
                <c:pt idx="1498">
                  <c:v>823900</c:v>
                </c:pt>
                <c:pt idx="1499">
                  <c:v>824450</c:v>
                </c:pt>
                <c:pt idx="1500">
                  <c:v>825000</c:v>
                </c:pt>
                <c:pt idx="1501">
                  <c:v>825550</c:v>
                </c:pt>
                <c:pt idx="1502">
                  <c:v>826100</c:v>
                </c:pt>
                <c:pt idx="1503">
                  <c:v>826650</c:v>
                </c:pt>
                <c:pt idx="1504">
                  <c:v>827200</c:v>
                </c:pt>
                <c:pt idx="1505">
                  <c:v>827750</c:v>
                </c:pt>
                <c:pt idx="1506">
                  <c:v>828300</c:v>
                </c:pt>
                <c:pt idx="1507">
                  <c:v>828850</c:v>
                </c:pt>
                <c:pt idx="1508">
                  <c:v>829400</c:v>
                </c:pt>
                <c:pt idx="1509">
                  <c:v>829950</c:v>
                </c:pt>
                <c:pt idx="1510">
                  <c:v>830500</c:v>
                </c:pt>
                <c:pt idx="1511">
                  <c:v>831050</c:v>
                </c:pt>
                <c:pt idx="1512">
                  <c:v>831600</c:v>
                </c:pt>
                <c:pt idx="1513">
                  <c:v>832150</c:v>
                </c:pt>
                <c:pt idx="1514">
                  <c:v>832700</c:v>
                </c:pt>
                <c:pt idx="1515">
                  <c:v>833250</c:v>
                </c:pt>
                <c:pt idx="1516">
                  <c:v>833800</c:v>
                </c:pt>
                <c:pt idx="1517">
                  <c:v>834350</c:v>
                </c:pt>
                <c:pt idx="1518">
                  <c:v>834900</c:v>
                </c:pt>
                <c:pt idx="1519">
                  <c:v>835450</c:v>
                </c:pt>
                <c:pt idx="1520">
                  <c:v>836000</c:v>
                </c:pt>
                <c:pt idx="1521">
                  <c:v>836550</c:v>
                </c:pt>
                <c:pt idx="1522">
                  <c:v>837100</c:v>
                </c:pt>
                <c:pt idx="1523">
                  <c:v>837650</c:v>
                </c:pt>
                <c:pt idx="1524">
                  <c:v>838200</c:v>
                </c:pt>
                <c:pt idx="1525">
                  <c:v>838750</c:v>
                </c:pt>
                <c:pt idx="1526">
                  <c:v>839300</c:v>
                </c:pt>
                <c:pt idx="1527">
                  <c:v>839850</c:v>
                </c:pt>
                <c:pt idx="1528">
                  <c:v>840400</c:v>
                </c:pt>
                <c:pt idx="1529">
                  <c:v>840950</c:v>
                </c:pt>
                <c:pt idx="1530">
                  <c:v>841500</c:v>
                </c:pt>
                <c:pt idx="1531">
                  <c:v>842050</c:v>
                </c:pt>
                <c:pt idx="1532">
                  <c:v>842600</c:v>
                </c:pt>
                <c:pt idx="1533">
                  <c:v>843150</c:v>
                </c:pt>
                <c:pt idx="1534">
                  <c:v>843700</c:v>
                </c:pt>
                <c:pt idx="1535">
                  <c:v>844250</c:v>
                </c:pt>
                <c:pt idx="1536">
                  <c:v>844800</c:v>
                </c:pt>
                <c:pt idx="1537">
                  <c:v>845350</c:v>
                </c:pt>
                <c:pt idx="1538">
                  <c:v>845900</c:v>
                </c:pt>
                <c:pt idx="1539">
                  <c:v>846450</c:v>
                </c:pt>
                <c:pt idx="1540">
                  <c:v>847000</c:v>
                </c:pt>
                <c:pt idx="1541">
                  <c:v>847550</c:v>
                </c:pt>
                <c:pt idx="1542">
                  <c:v>848100</c:v>
                </c:pt>
                <c:pt idx="1543">
                  <c:v>848650</c:v>
                </c:pt>
                <c:pt idx="1544">
                  <c:v>849200</c:v>
                </c:pt>
                <c:pt idx="1545">
                  <c:v>849750</c:v>
                </c:pt>
                <c:pt idx="1546">
                  <c:v>850300</c:v>
                </c:pt>
                <c:pt idx="1547">
                  <c:v>850850</c:v>
                </c:pt>
                <c:pt idx="1548">
                  <c:v>851400</c:v>
                </c:pt>
                <c:pt idx="1549">
                  <c:v>851950</c:v>
                </c:pt>
                <c:pt idx="1550">
                  <c:v>852500</c:v>
                </c:pt>
                <c:pt idx="1551">
                  <c:v>853050</c:v>
                </c:pt>
                <c:pt idx="1552">
                  <c:v>853600</c:v>
                </c:pt>
                <c:pt idx="1553">
                  <c:v>854150</c:v>
                </c:pt>
                <c:pt idx="1554">
                  <c:v>854700</c:v>
                </c:pt>
                <c:pt idx="1555">
                  <c:v>855250</c:v>
                </c:pt>
                <c:pt idx="1556">
                  <c:v>855800</c:v>
                </c:pt>
                <c:pt idx="1557">
                  <c:v>856350</c:v>
                </c:pt>
                <c:pt idx="1558">
                  <c:v>856900</c:v>
                </c:pt>
                <c:pt idx="1559">
                  <c:v>857450</c:v>
                </c:pt>
                <c:pt idx="1560">
                  <c:v>858000</c:v>
                </c:pt>
                <c:pt idx="1561">
                  <c:v>858550</c:v>
                </c:pt>
                <c:pt idx="1562">
                  <c:v>859100</c:v>
                </c:pt>
                <c:pt idx="1563">
                  <c:v>859650</c:v>
                </c:pt>
                <c:pt idx="1564">
                  <c:v>860200</c:v>
                </c:pt>
                <c:pt idx="1565">
                  <c:v>860750</c:v>
                </c:pt>
                <c:pt idx="1566">
                  <c:v>861300</c:v>
                </c:pt>
                <c:pt idx="1567">
                  <c:v>861850</c:v>
                </c:pt>
                <c:pt idx="1568">
                  <c:v>862400</c:v>
                </c:pt>
                <c:pt idx="1569">
                  <c:v>862950</c:v>
                </c:pt>
                <c:pt idx="1570">
                  <c:v>863500</c:v>
                </c:pt>
                <c:pt idx="1571">
                  <c:v>864050</c:v>
                </c:pt>
                <c:pt idx="1572">
                  <c:v>864600</c:v>
                </c:pt>
                <c:pt idx="1573">
                  <c:v>865150</c:v>
                </c:pt>
                <c:pt idx="1574">
                  <c:v>865700</c:v>
                </c:pt>
                <c:pt idx="1575">
                  <c:v>866250</c:v>
                </c:pt>
                <c:pt idx="1576">
                  <c:v>866800</c:v>
                </c:pt>
                <c:pt idx="1577">
                  <c:v>867350</c:v>
                </c:pt>
                <c:pt idx="1578">
                  <c:v>867900</c:v>
                </c:pt>
                <c:pt idx="1579">
                  <c:v>868450</c:v>
                </c:pt>
                <c:pt idx="1580">
                  <c:v>869000</c:v>
                </c:pt>
                <c:pt idx="1581">
                  <c:v>869550</c:v>
                </c:pt>
                <c:pt idx="1582">
                  <c:v>870100</c:v>
                </c:pt>
                <c:pt idx="1583">
                  <c:v>870650</c:v>
                </c:pt>
                <c:pt idx="1584">
                  <c:v>871200</c:v>
                </c:pt>
                <c:pt idx="1585">
                  <c:v>871750</c:v>
                </c:pt>
                <c:pt idx="1586">
                  <c:v>872300</c:v>
                </c:pt>
                <c:pt idx="1587">
                  <c:v>872850</c:v>
                </c:pt>
                <c:pt idx="1588">
                  <c:v>873400</c:v>
                </c:pt>
                <c:pt idx="1589">
                  <c:v>873950</c:v>
                </c:pt>
                <c:pt idx="1590">
                  <c:v>874500</c:v>
                </c:pt>
                <c:pt idx="1591">
                  <c:v>875050</c:v>
                </c:pt>
                <c:pt idx="1592">
                  <c:v>875600</c:v>
                </c:pt>
                <c:pt idx="1593">
                  <c:v>876150</c:v>
                </c:pt>
                <c:pt idx="1594">
                  <c:v>876700</c:v>
                </c:pt>
                <c:pt idx="1595">
                  <c:v>877250</c:v>
                </c:pt>
                <c:pt idx="1596">
                  <c:v>877800</c:v>
                </c:pt>
                <c:pt idx="1597">
                  <c:v>878350</c:v>
                </c:pt>
                <c:pt idx="1598">
                  <c:v>878900</c:v>
                </c:pt>
                <c:pt idx="1599">
                  <c:v>879450</c:v>
                </c:pt>
                <c:pt idx="1600">
                  <c:v>880000</c:v>
                </c:pt>
                <c:pt idx="1601">
                  <c:v>880550</c:v>
                </c:pt>
                <c:pt idx="1602">
                  <c:v>881100</c:v>
                </c:pt>
                <c:pt idx="1603">
                  <c:v>881650</c:v>
                </c:pt>
                <c:pt idx="1604">
                  <c:v>882200</c:v>
                </c:pt>
                <c:pt idx="1605">
                  <c:v>882750</c:v>
                </c:pt>
                <c:pt idx="1606">
                  <c:v>883300</c:v>
                </c:pt>
                <c:pt idx="1607">
                  <c:v>883850</c:v>
                </c:pt>
                <c:pt idx="1608">
                  <c:v>884400</c:v>
                </c:pt>
                <c:pt idx="1609">
                  <c:v>884950</c:v>
                </c:pt>
                <c:pt idx="1610">
                  <c:v>885500</c:v>
                </c:pt>
                <c:pt idx="1611">
                  <c:v>886050</c:v>
                </c:pt>
                <c:pt idx="1612">
                  <c:v>886600</c:v>
                </c:pt>
                <c:pt idx="1613">
                  <c:v>887150</c:v>
                </c:pt>
                <c:pt idx="1614">
                  <c:v>887700</c:v>
                </c:pt>
                <c:pt idx="1615">
                  <c:v>888250</c:v>
                </c:pt>
                <c:pt idx="1616">
                  <c:v>888800</c:v>
                </c:pt>
                <c:pt idx="1617">
                  <c:v>889350</c:v>
                </c:pt>
                <c:pt idx="1618">
                  <c:v>889900</c:v>
                </c:pt>
                <c:pt idx="1619">
                  <c:v>890450</c:v>
                </c:pt>
                <c:pt idx="1620">
                  <c:v>891000</c:v>
                </c:pt>
                <c:pt idx="1621">
                  <c:v>891550</c:v>
                </c:pt>
                <c:pt idx="1622">
                  <c:v>892100</c:v>
                </c:pt>
                <c:pt idx="1623">
                  <c:v>892650</c:v>
                </c:pt>
                <c:pt idx="1624">
                  <c:v>893200</c:v>
                </c:pt>
                <c:pt idx="1625">
                  <c:v>893750</c:v>
                </c:pt>
                <c:pt idx="1626">
                  <c:v>894300</c:v>
                </c:pt>
                <c:pt idx="1627">
                  <c:v>894850</c:v>
                </c:pt>
                <c:pt idx="1628">
                  <c:v>895400</c:v>
                </c:pt>
                <c:pt idx="1629">
                  <c:v>895950</c:v>
                </c:pt>
                <c:pt idx="1630">
                  <c:v>896500</c:v>
                </c:pt>
                <c:pt idx="1631">
                  <c:v>897050</c:v>
                </c:pt>
                <c:pt idx="1632">
                  <c:v>897600</c:v>
                </c:pt>
                <c:pt idx="1633">
                  <c:v>898150</c:v>
                </c:pt>
                <c:pt idx="1634">
                  <c:v>898700</c:v>
                </c:pt>
                <c:pt idx="1635">
                  <c:v>899250</c:v>
                </c:pt>
                <c:pt idx="1636">
                  <c:v>899800</c:v>
                </c:pt>
                <c:pt idx="1637">
                  <c:v>900350</c:v>
                </c:pt>
                <c:pt idx="1638">
                  <c:v>900900</c:v>
                </c:pt>
                <c:pt idx="1639">
                  <c:v>901450</c:v>
                </c:pt>
                <c:pt idx="1640">
                  <c:v>902000</c:v>
                </c:pt>
                <c:pt idx="1641">
                  <c:v>902550</c:v>
                </c:pt>
                <c:pt idx="1642">
                  <c:v>903100</c:v>
                </c:pt>
                <c:pt idx="1643">
                  <c:v>903650</c:v>
                </c:pt>
                <c:pt idx="1644">
                  <c:v>904200</c:v>
                </c:pt>
                <c:pt idx="1645">
                  <c:v>904750</c:v>
                </c:pt>
                <c:pt idx="1646">
                  <c:v>905300</c:v>
                </c:pt>
                <c:pt idx="1647">
                  <c:v>905850</c:v>
                </c:pt>
                <c:pt idx="1648">
                  <c:v>906400</c:v>
                </c:pt>
                <c:pt idx="1649">
                  <c:v>906950</c:v>
                </c:pt>
                <c:pt idx="1650">
                  <c:v>907500</c:v>
                </c:pt>
                <c:pt idx="1651">
                  <c:v>908050</c:v>
                </c:pt>
                <c:pt idx="1652">
                  <c:v>908600</c:v>
                </c:pt>
                <c:pt idx="1653">
                  <c:v>909150</c:v>
                </c:pt>
                <c:pt idx="1654">
                  <c:v>909700</c:v>
                </c:pt>
                <c:pt idx="1655">
                  <c:v>910250</c:v>
                </c:pt>
                <c:pt idx="1656">
                  <c:v>910800</c:v>
                </c:pt>
                <c:pt idx="1657">
                  <c:v>911350</c:v>
                </c:pt>
                <c:pt idx="1658">
                  <c:v>911900</c:v>
                </c:pt>
                <c:pt idx="1659">
                  <c:v>912450</c:v>
                </c:pt>
                <c:pt idx="1660">
                  <c:v>913000</c:v>
                </c:pt>
                <c:pt idx="1661">
                  <c:v>913550</c:v>
                </c:pt>
                <c:pt idx="1662">
                  <c:v>914100</c:v>
                </c:pt>
                <c:pt idx="1663">
                  <c:v>914650</c:v>
                </c:pt>
                <c:pt idx="1664">
                  <c:v>915200</c:v>
                </c:pt>
                <c:pt idx="1665">
                  <c:v>915750</c:v>
                </c:pt>
                <c:pt idx="1666">
                  <c:v>916300</c:v>
                </c:pt>
                <c:pt idx="1667">
                  <c:v>916850</c:v>
                </c:pt>
                <c:pt idx="1668">
                  <c:v>917400</c:v>
                </c:pt>
                <c:pt idx="1669">
                  <c:v>917950</c:v>
                </c:pt>
                <c:pt idx="1670">
                  <c:v>918500</c:v>
                </c:pt>
                <c:pt idx="1671">
                  <c:v>919050</c:v>
                </c:pt>
                <c:pt idx="1672">
                  <c:v>919600</c:v>
                </c:pt>
                <c:pt idx="1673">
                  <c:v>920150</c:v>
                </c:pt>
                <c:pt idx="1674">
                  <c:v>920700</c:v>
                </c:pt>
                <c:pt idx="1675">
                  <c:v>921250</c:v>
                </c:pt>
                <c:pt idx="1676">
                  <c:v>921800</c:v>
                </c:pt>
                <c:pt idx="1677">
                  <c:v>922350</c:v>
                </c:pt>
                <c:pt idx="1678">
                  <c:v>922900</c:v>
                </c:pt>
                <c:pt idx="1679">
                  <c:v>923450</c:v>
                </c:pt>
                <c:pt idx="1680">
                  <c:v>924000</c:v>
                </c:pt>
                <c:pt idx="1681">
                  <c:v>924550</c:v>
                </c:pt>
                <c:pt idx="1682">
                  <c:v>925100</c:v>
                </c:pt>
                <c:pt idx="1683">
                  <c:v>925650</c:v>
                </c:pt>
                <c:pt idx="1684">
                  <c:v>926200</c:v>
                </c:pt>
                <c:pt idx="1685">
                  <c:v>926750</c:v>
                </c:pt>
                <c:pt idx="1686">
                  <c:v>927300</c:v>
                </c:pt>
                <c:pt idx="1687">
                  <c:v>927850</c:v>
                </c:pt>
                <c:pt idx="1688">
                  <c:v>928400</c:v>
                </c:pt>
                <c:pt idx="1689">
                  <c:v>928950</c:v>
                </c:pt>
                <c:pt idx="1690">
                  <c:v>929500</c:v>
                </c:pt>
                <c:pt idx="1691">
                  <c:v>930050</c:v>
                </c:pt>
                <c:pt idx="1692">
                  <c:v>930600</c:v>
                </c:pt>
                <c:pt idx="1693">
                  <c:v>931150</c:v>
                </c:pt>
                <c:pt idx="1694">
                  <c:v>931700</c:v>
                </c:pt>
                <c:pt idx="1695">
                  <c:v>932250</c:v>
                </c:pt>
                <c:pt idx="1696">
                  <c:v>932800</c:v>
                </c:pt>
                <c:pt idx="1697">
                  <c:v>933350</c:v>
                </c:pt>
                <c:pt idx="1698">
                  <c:v>933900</c:v>
                </c:pt>
                <c:pt idx="1699">
                  <c:v>934450</c:v>
                </c:pt>
                <c:pt idx="1700">
                  <c:v>935000</c:v>
                </c:pt>
                <c:pt idx="1701">
                  <c:v>935550</c:v>
                </c:pt>
                <c:pt idx="1702">
                  <c:v>936100</c:v>
                </c:pt>
                <c:pt idx="1703">
                  <c:v>936650</c:v>
                </c:pt>
                <c:pt idx="1704">
                  <c:v>937200</c:v>
                </c:pt>
                <c:pt idx="1705">
                  <c:v>937750</c:v>
                </c:pt>
                <c:pt idx="1706">
                  <c:v>938300</c:v>
                </c:pt>
                <c:pt idx="1707">
                  <c:v>938850</c:v>
                </c:pt>
                <c:pt idx="1708">
                  <c:v>939400</c:v>
                </c:pt>
                <c:pt idx="1709">
                  <c:v>939950</c:v>
                </c:pt>
                <c:pt idx="1710">
                  <c:v>940500</c:v>
                </c:pt>
                <c:pt idx="1711">
                  <c:v>941050</c:v>
                </c:pt>
                <c:pt idx="1712">
                  <c:v>941600</c:v>
                </c:pt>
                <c:pt idx="1713">
                  <c:v>942150</c:v>
                </c:pt>
                <c:pt idx="1714">
                  <c:v>942700</c:v>
                </c:pt>
                <c:pt idx="1715">
                  <c:v>943250</c:v>
                </c:pt>
                <c:pt idx="1716">
                  <c:v>943800</c:v>
                </c:pt>
                <c:pt idx="1717">
                  <c:v>944350</c:v>
                </c:pt>
                <c:pt idx="1718">
                  <c:v>944900</c:v>
                </c:pt>
                <c:pt idx="1719">
                  <c:v>945450</c:v>
                </c:pt>
                <c:pt idx="1720">
                  <c:v>946000</c:v>
                </c:pt>
                <c:pt idx="1721">
                  <c:v>946550</c:v>
                </c:pt>
                <c:pt idx="1722">
                  <c:v>947100</c:v>
                </c:pt>
                <c:pt idx="1723">
                  <c:v>947650</c:v>
                </c:pt>
                <c:pt idx="1724">
                  <c:v>948200</c:v>
                </c:pt>
                <c:pt idx="1725">
                  <c:v>948750</c:v>
                </c:pt>
                <c:pt idx="1726">
                  <c:v>949300</c:v>
                </c:pt>
                <c:pt idx="1727">
                  <c:v>949850</c:v>
                </c:pt>
                <c:pt idx="1728">
                  <c:v>950400</c:v>
                </c:pt>
                <c:pt idx="1729">
                  <c:v>950950</c:v>
                </c:pt>
                <c:pt idx="1730">
                  <c:v>951500</c:v>
                </c:pt>
                <c:pt idx="1731">
                  <c:v>952050</c:v>
                </c:pt>
                <c:pt idx="1732">
                  <c:v>952600</c:v>
                </c:pt>
                <c:pt idx="1733">
                  <c:v>953150</c:v>
                </c:pt>
                <c:pt idx="1734">
                  <c:v>953700</c:v>
                </c:pt>
                <c:pt idx="1735">
                  <c:v>954250</c:v>
                </c:pt>
                <c:pt idx="1736">
                  <c:v>954800</c:v>
                </c:pt>
                <c:pt idx="1737">
                  <c:v>955350</c:v>
                </c:pt>
                <c:pt idx="1738">
                  <c:v>955900</c:v>
                </c:pt>
                <c:pt idx="1739">
                  <c:v>956450</c:v>
                </c:pt>
                <c:pt idx="1740">
                  <c:v>957000</c:v>
                </c:pt>
                <c:pt idx="1741">
                  <c:v>957550</c:v>
                </c:pt>
                <c:pt idx="1742">
                  <c:v>958100</c:v>
                </c:pt>
                <c:pt idx="1743">
                  <c:v>958650</c:v>
                </c:pt>
                <c:pt idx="1744">
                  <c:v>959200</c:v>
                </c:pt>
                <c:pt idx="1745">
                  <c:v>959750</c:v>
                </c:pt>
                <c:pt idx="1746">
                  <c:v>960300</c:v>
                </c:pt>
                <c:pt idx="1747">
                  <c:v>960850</c:v>
                </c:pt>
                <c:pt idx="1748">
                  <c:v>961400</c:v>
                </c:pt>
                <c:pt idx="1749">
                  <c:v>961950</c:v>
                </c:pt>
                <c:pt idx="1750">
                  <c:v>962500</c:v>
                </c:pt>
                <c:pt idx="1751">
                  <c:v>963050</c:v>
                </c:pt>
                <c:pt idx="1752">
                  <c:v>963600</c:v>
                </c:pt>
                <c:pt idx="1753">
                  <c:v>964150</c:v>
                </c:pt>
                <c:pt idx="1754">
                  <c:v>964700</c:v>
                </c:pt>
                <c:pt idx="1755">
                  <c:v>965250</c:v>
                </c:pt>
                <c:pt idx="1756">
                  <c:v>965800</c:v>
                </c:pt>
                <c:pt idx="1757">
                  <c:v>966350</c:v>
                </c:pt>
                <c:pt idx="1758">
                  <c:v>966900</c:v>
                </c:pt>
                <c:pt idx="1759">
                  <c:v>967450</c:v>
                </c:pt>
                <c:pt idx="1760">
                  <c:v>968000</c:v>
                </c:pt>
                <c:pt idx="1761">
                  <c:v>968550</c:v>
                </c:pt>
                <c:pt idx="1762">
                  <c:v>969100</c:v>
                </c:pt>
                <c:pt idx="1763">
                  <c:v>969650</c:v>
                </c:pt>
                <c:pt idx="1764">
                  <c:v>970200</c:v>
                </c:pt>
                <c:pt idx="1765">
                  <c:v>970750</c:v>
                </c:pt>
                <c:pt idx="1766">
                  <c:v>971300</c:v>
                </c:pt>
                <c:pt idx="1767">
                  <c:v>971850</c:v>
                </c:pt>
                <c:pt idx="1768">
                  <c:v>972400</c:v>
                </c:pt>
                <c:pt idx="1769">
                  <c:v>972950</c:v>
                </c:pt>
                <c:pt idx="1770">
                  <c:v>973500</c:v>
                </c:pt>
                <c:pt idx="1771">
                  <c:v>974050</c:v>
                </c:pt>
                <c:pt idx="1772">
                  <c:v>974600</c:v>
                </c:pt>
                <c:pt idx="1773">
                  <c:v>975150</c:v>
                </c:pt>
                <c:pt idx="1774">
                  <c:v>975700</c:v>
                </c:pt>
                <c:pt idx="1775">
                  <c:v>976250</c:v>
                </c:pt>
                <c:pt idx="1776">
                  <c:v>976800</c:v>
                </c:pt>
                <c:pt idx="1777">
                  <c:v>977350</c:v>
                </c:pt>
                <c:pt idx="1778">
                  <c:v>977900</c:v>
                </c:pt>
                <c:pt idx="1779">
                  <c:v>978450</c:v>
                </c:pt>
                <c:pt idx="1780">
                  <c:v>979000</c:v>
                </c:pt>
                <c:pt idx="1781">
                  <c:v>979550</c:v>
                </c:pt>
                <c:pt idx="1782">
                  <c:v>980100</c:v>
                </c:pt>
                <c:pt idx="1783">
                  <c:v>980650</c:v>
                </c:pt>
                <c:pt idx="1784">
                  <c:v>981200</c:v>
                </c:pt>
                <c:pt idx="1785">
                  <c:v>981750</c:v>
                </c:pt>
                <c:pt idx="1786">
                  <c:v>982300</c:v>
                </c:pt>
                <c:pt idx="1787">
                  <c:v>982850</c:v>
                </c:pt>
                <c:pt idx="1788">
                  <c:v>983400</c:v>
                </c:pt>
                <c:pt idx="1789">
                  <c:v>983950</c:v>
                </c:pt>
                <c:pt idx="1790">
                  <c:v>984500</c:v>
                </c:pt>
                <c:pt idx="1791">
                  <c:v>985050</c:v>
                </c:pt>
                <c:pt idx="1792">
                  <c:v>985600</c:v>
                </c:pt>
                <c:pt idx="1793">
                  <c:v>986150</c:v>
                </c:pt>
                <c:pt idx="1794">
                  <c:v>986700</c:v>
                </c:pt>
                <c:pt idx="1795">
                  <c:v>987250</c:v>
                </c:pt>
                <c:pt idx="1796">
                  <c:v>987800</c:v>
                </c:pt>
                <c:pt idx="1797">
                  <c:v>988350</c:v>
                </c:pt>
                <c:pt idx="1798">
                  <c:v>988900</c:v>
                </c:pt>
                <c:pt idx="1799">
                  <c:v>989450</c:v>
                </c:pt>
                <c:pt idx="1800">
                  <c:v>990000</c:v>
                </c:pt>
                <c:pt idx="1801">
                  <c:v>990550</c:v>
                </c:pt>
                <c:pt idx="1802">
                  <c:v>991100</c:v>
                </c:pt>
                <c:pt idx="1803">
                  <c:v>991650</c:v>
                </c:pt>
                <c:pt idx="1804">
                  <c:v>992200</c:v>
                </c:pt>
                <c:pt idx="1805">
                  <c:v>992750</c:v>
                </c:pt>
                <c:pt idx="1806">
                  <c:v>993300</c:v>
                </c:pt>
                <c:pt idx="1807">
                  <c:v>993850</c:v>
                </c:pt>
                <c:pt idx="1808">
                  <c:v>994400</c:v>
                </c:pt>
                <c:pt idx="1809">
                  <c:v>994950</c:v>
                </c:pt>
                <c:pt idx="1810">
                  <c:v>995500</c:v>
                </c:pt>
                <c:pt idx="1811">
                  <c:v>996050</c:v>
                </c:pt>
                <c:pt idx="1812">
                  <c:v>996600</c:v>
                </c:pt>
                <c:pt idx="1813">
                  <c:v>997150</c:v>
                </c:pt>
                <c:pt idx="1814">
                  <c:v>997700</c:v>
                </c:pt>
                <c:pt idx="1815">
                  <c:v>998250</c:v>
                </c:pt>
                <c:pt idx="1816">
                  <c:v>998800</c:v>
                </c:pt>
                <c:pt idx="1817">
                  <c:v>999350</c:v>
                </c:pt>
                <c:pt idx="1818">
                  <c:v>999900</c:v>
                </c:pt>
                <c:pt idx="1819">
                  <c:v>1000450</c:v>
                </c:pt>
                <c:pt idx="1820">
                  <c:v>1001000</c:v>
                </c:pt>
                <c:pt idx="1821">
                  <c:v>1001550</c:v>
                </c:pt>
                <c:pt idx="1822">
                  <c:v>1002100</c:v>
                </c:pt>
                <c:pt idx="1823">
                  <c:v>1002650</c:v>
                </c:pt>
                <c:pt idx="1824">
                  <c:v>1003200</c:v>
                </c:pt>
                <c:pt idx="1825">
                  <c:v>1003750</c:v>
                </c:pt>
                <c:pt idx="1826">
                  <c:v>1004300</c:v>
                </c:pt>
                <c:pt idx="1827">
                  <c:v>1004850</c:v>
                </c:pt>
                <c:pt idx="1828">
                  <c:v>1005400</c:v>
                </c:pt>
                <c:pt idx="1829">
                  <c:v>1005950</c:v>
                </c:pt>
                <c:pt idx="1830">
                  <c:v>1006500</c:v>
                </c:pt>
                <c:pt idx="1831">
                  <c:v>1007050</c:v>
                </c:pt>
                <c:pt idx="1832">
                  <c:v>1007600</c:v>
                </c:pt>
                <c:pt idx="1833">
                  <c:v>1008150</c:v>
                </c:pt>
                <c:pt idx="1834">
                  <c:v>1008700</c:v>
                </c:pt>
                <c:pt idx="1835">
                  <c:v>1009250</c:v>
                </c:pt>
                <c:pt idx="1836">
                  <c:v>1009800</c:v>
                </c:pt>
                <c:pt idx="1837">
                  <c:v>1010350</c:v>
                </c:pt>
                <c:pt idx="1838">
                  <c:v>1010900</c:v>
                </c:pt>
                <c:pt idx="1839">
                  <c:v>1011450</c:v>
                </c:pt>
                <c:pt idx="1840">
                  <c:v>1012000</c:v>
                </c:pt>
                <c:pt idx="1841">
                  <c:v>1012550</c:v>
                </c:pt>
                <c:pt idx="1842">
                  <c:v>1013100</c:v>
                </c:pt>
                <c:pt idx="1843">
                  <c:v>1013650</c:v>
                </c:pt>
                <c:pt idx="1844">
                  <c:v>1014200</c:v>
                </c:pt>
                <c:pt idx="1845">
                  <c:v>1014750</c:v>
                </c:pt>
                <c:pt idx="1846">
                  <c:v>1015300</c:v>
                </c:pt>
                <c:pt idx="1847">
                  <c:v>1015850</c:v>
                </c:pt>
                <c:pt idx="1848">
                  <c:v>1016400</c:v>
                </c:pt>
                <c:pt idx="1849">
                  <c:v>1016950</c:v>
                </c:pt>
                <c:pt idx="1850">
                  <c:v>1017500</c:v>
                </c:pt>
                <c:pt idx="1851">
                  <c:v>1018050</c:v>
                </c:pt>
                <c:pt idx="1852">
                  <c:v>1018600</c:v>
                </c:pt>
                <c:pt idx="1853">
                  <c:v>1019150</c:v>
                </c:pt>
                <c:pt idx="1854">
                  <c:v>1019700</c:v>
                </c:pt>
                <c:pt idx="1855">
                  <c:v>1020250</c:v>
                </c:pt>
                <c:pt idx="1856">
                  <c:v>1020800</c:v>
                </c:pt>
                <c:pt idx="1857">
                  <c:v>1021350</c:v>
                </c:pt>
                <c:pt idx="1858">
                  <c:v>1021900</c:v>
                </c:pt>
                <c:pt idx="1859">
                  <c:v>1022450</c:v>
                </c:pt>
                <c:pt idx="1860">
                  <c:v>1023000</c:v>
                </c:pt>
                <c:pt idx="1861">
                  <c:v>1023550</c:v>
                </c:pt>
                <c:pt idx="1862">
                  <c:v>1024100</c:v>
                </c:pt>
                <c:pt idx="1863">
                  <c:v>1024650</c:v>
                </c:pt>
                <c:pt idx="1864">
                  <c:v>1025200</c:v>
                </c:pt>
                <c:pt idx="1865">
                  <c:v>1025750</c:v>
                </c:pt>
                <c:pt idx="1866">
                  <c:v>1026300</c:v>
                </c:pt>
                <c:pt idx="1867">
                  <c:v>1026850</c:v>
                </c:pt>
                <c:pt idx="1868">
                  <c:v>1027400</c:v>
                </c:pt>
                <c:pt idx="1869">
                  <c:v>1027950</c:v>
                </c:pt>
                <c:pt idx="1870">
                  <c:v>1028500</c:v>
                </c:pt>
                <c:pt idx="1871">
                  <c:v>1029050</c:v>
                </c:pt>
                <c:pt idx="1872">
                  <c:v>1029600</c:v>
                </c:pt>
                <c:pt idx="1873">
                  <c:v>1030150</c:v>
                </c:pt>
                <c:pt idx="1874">
                  <c:v>1030700</c:v>
                </c:pt>
                <c:pt idx="1875">
                  <c:v>1031250</c:v>
                </c:pt>
                <c:pt idx="1876">
                  <c:v>1031800</c:v>
                </c:pt>
                <c:pt idx="1877">
                  <c:v>1032350</c:v>
                </c:pt>
                <c:pt idx="1878">
                  <c:v>1032900</c:v>
                </c:pt>
                <c:pt idx="1879">
                  <c:v>1033450</c:v>
                </c:pt>
                <c:pt idx="1880">
                  <c:v>1034000</c:v>
                </c:pt>
                <c:pt idx="1881">
                  <c:v>1034550</c:v>
                </c:pt>
                <c:pt idx="1882">
                  <c:v>1035100</c:v>
                </c:pt>
                <c:pt idx="1883">
                  <c:v>1035650</c:v>
                </c:pt>
                <c:pt idx="1884">
                  <c:v>1036200</c:v>
                </c:pt>
                <c:pt idx="1885">
                  <c:v>1036750</c:v>
                </c:pt>
                <c:pt idx="1886">
                  <c:v>1037300</c:v>
                </c:pt>
                <c:pt idx="1887">
                  <c:v>1037850</c:v>
                </c:pt>
                <c:pt idx="1888">
                  <c:v>1038400</c:v>
                </c:pt>
                <c:pt idx="1889">
                  <c:v>1038950</c:v>
                </c:pt>
                <c:pt idx="1890">
                  <c:v>1039500</c:v>
                </c:pt>
                <c:pt idx="1891">
                  <c:v>1040050</c:v>
                </c:pt>
                <c:pt idx="1892">
                  <c:v>1040600</c:v>
                </c:pt>
                <c:pt idx="1893">
                  <c:v>1041150</c:v>
                </c:pt>
                <c:pt idx="1894">
                  <c:v>1041700</c:v>
                </c:pt>
                <c:pt idx="1895">
                  <c:v>1042250</c:v>
                </c:pt>
                <c:pt idx="1896">
                  <c:v>1042800</c:v>
                </c:pt>
                <c:pt idx="1897">
                  <c:v>1043350</c:v>
                </c:pt>
                <c:pt idx="1898">
                  <c:v>1043900</c:v>
                </c:pt>
                <c:pt idx="1899">
                  <c:v>1044450</c:v>
                </c:pt>
                <c:pt idx="1900">
                  <c:v>1045000</c:v>
                </c:pt>
                <c:pt idx="1901">
                  <c:v>1045550</c:v>
                </c:pt>
                <c:pt idx="1902">
                  <c:v>1046100</c:v>
                </c:pt>
                <c:pt idx="1903">
                  <c:v>1046650</c:v>
                </c:pt>
                <c:pt idx="1904">
                  <c:v>1047200</c:v>
                </c:pt>
                <c:pt idx="1905">
                  <c:v>1047750</c:v>
                </c:pt>
                <c:pt idx="1906">
                  <c:v>1048300</c:v>
                </c:pt>
                <c:pt idx="1907">
                  <c:v>1048850</c:v>
                </c:pt>
                <c:pt idx="1908">
                  <c:v>1049400</c:v>
                </c:pt>
                <c:pt idx="1909">
                  <c:v>1049950</c:v>
                </c:pt>
                <c:pt idx="1910">
                  <c:v>1050500</c:v>
                </c:pt>
                <c:pt idx="1911">
                  <c:v>1051050</c:v>
                </c:pt>
                <c:pt idx="1912">
                  <c:v>1051600</c:v>
                </c:pt>
                <c:pt idx="1913">
                  <c:v>1052150</c:v>
                </c:pt>
                <c:pt idx="1914">
                  <c:v>1052700</c:v>
                </c:pt>
                <c:pt idx="1915">
                  <c:v>1053250</c:v>
                </c:pt>
                <c:pt idx="1916">
                  <c:v>1053800</c:v>
                </c:pt>
                <c:pt idx="1917">
                  <c:v>1054350</c:v>
                </c:pt>
                <c:pt idx="1918">
                  <c:v>1054900</c:v>
                </c:pt>
                <c:pt idx="1919">
                  <c:v>1055450</c:v>
                </c:pt>
                <c:pt idx="1920">
                  <c:v>1056000</c:v>
                </c:pt>
                <c:pt idx="1921">
                  <c:v>1056550</c:v>
                </c:pt>
                <c:pt idx="1922">
                  <c:v>1057100</c:v>
                </c:pt>
                <c:pt idx="1923">
                  <c:v>1057650</c:v>
                </c:pt>
                <c:pt idx="1924">
                  <c:v>1058200</c:v>
                </c:pt>
                <c:pt idx="1925">
                  <c:v>1058750</c:v>
                </c:pt>
                <c:pt idx="1926">
                  <c:v>1059300</c:v>
                </c:pt>
                <c:pt idx="1927">
                  <c:v>1059850</c:v>
                </c:pt>
                <c:pt idx="1928">
                  <c:v>1060400</c:v>
                </c:pt>
                <c:pt idx="1929">
                  <c:v>1060950</c:v>
                </c:pt>
                <c:pt idx="1930">
                  <c:v>1061500</c:v>
                </c:pt>
                <c:pt idx="1931">
                  <c:v>1062050</c:v>
                </c:pt>
                <c:pt idx="1932">
                  <c:v>1062600</c:v>
                </c:pt>
                <c:pt idx="1933">
                  <c:v>1063150</c:v>
                </c:pt>
                <c:pt idx="1934">
                  <c:v>1063700</c:v>
                </c:pt>
                <c:pt idx="1935">
                  <c:v>1064250</c:v>
                </c:pt>
                <c:pt idx="1936">
                  <c:v>1064800</c:v>
                </c:pt>
                <c:pt idx="1937">
                  <c:v>1065350</c:v>
                </c:pt>
                <c:pt idx="1938">
                  <c:v>1065900</c:v>
                </c:pt>
                <c:pt idx="1939">
                  <c:v>1066450</c:v>
                </c:pt>
                <c:pt idx="1940">
                  <c:v>1067000</c:v>
                </c:pt>
                <c:pt idx="1941">
                  <c:v>1067550</c:v>
                </c:pt>
                <c:pt idx="1942">
                  <c:v>1068100</c:v>
                </c:pt>
                <c:pt idx="1943">
                  <c:v>1068650</c:v>
                </c:pt>
                <c:pt idx="1944">
                  <c:v>1069200</c:v>
                </c:pt>
                <c:pt idx="1945">
                  <c:v>1069750</c:v>
                </c:pt>
                <c:pt idx="1946">
                  <c:v>1070300</c:v>
                </c:pt>
                <c:pt idx="1947">
                  <c:v>1070850</c:v>
                </c:pt>
                <c:pt idx="1948">
                  <c:v>1071400</c:v>
                </c:pt>
                <c:pt idx="1949">
                  <c:v>1071950</c:v>
                </c:pt>
                <c:pt idx="1950">
                  <c:v>1072500</c:v>
                </c:pt>
                <c:pt idx="1951">
                  <c:v>1073050</c:v>
                </c:pt>
                <c:pt idx="1952">
                  <c:v>1073600</c:v>
                </c:pt>
                <c:pt idx="1953">
                  <c:v>1074150</c:v>
                </c:pt>
                <c:pt idx="1954">
                  <c:v>1074700</c:v>
                </c:pt>
                <c:pt idx="1955">
                  <c:v>1075250</c:v>
                </c:pt>
                <c:pt idx="1956">
                  <c:v>1075800</c:v>
                </c:pt>
                <c:pt idx="1957">
                  <c:v>1076350</c:v>
                </c:pt>
                <c:pt idx="1958">
                  <c:v>1076900</c:v>
                </c:pt>
                <c:pt idx="1959">
                  <c:v>1077450</c:v>
                </c:pt>
                <c:pt idx="1960">
                  <c:v>1078000</c:v>
                </c:pt>
                <c:pt idx="1961">
                  <c:v>1078550</c:v>
                </c:pt>
                <c:pt idx="1962">
                  <c:v>1079100</c:v>
                </c:pt>
                <c:pt idx="1963">
                  <c:v>1079650</c:v>
                </c:pt>
                <c:pt idx="1964">
                  <c:v>1080200</c:v>
                </c:pt>
                <c:pt idx="1965">
                  <c:v>1080750</c:v>
                </c:pt>
                <c:pt idx="1966">
                  <c:v>1081300</c:v>
                </c:pt>
                <c:pt idx="1967">
                  <c:v>1081850</c:v>
                </c:pt>
                <c:pt idx="1968">
                  <c:v>1082400</c:v>
                </c:pt>
                <c:pt idx="1969">
                  <c:v>1082950</c:v>
                </c:pt>
                <c:pt idx="1970">
                  <c:v>1083500</c:v>
                </c:pt>
                <c:pt idx="1971">
                  <c:v>1084050</c:v>
                </c:pt>
                <c:pt idx="1972">
                  <c:v>1084600</c:v>
                </c:pt>
                <c:pt idx="1973">
                  <c:v>1085150</c:v>
                </c:pt>
                <c:pt idx="1974">
                  <c:v>1085700</c:v>
                </c:pt>
                <c:pt idx="1975">
                  <c:v>1086250</c:v>
                </c:pt>
                <c:pt idx="1976">
                  <c:v>1086800</c:v>
                </c:pt>
                <c:pt idx="1977">
                  <c:v>1087350</c:v>
                </c:pt>
                <c:pt idx="1978">
                  <c:v>1087900</c:v>
                </c:pt>
                <c:pt idx="1979">
                  <c:v>1088450</c:v>
                </c:pt>
                <c:pt idx="1980">
                  <c:v>1089000</c:v>
                </c:pt>
                <c:pt idx="1981">
                  <c:v>1089550</c:v>
                </c:pt>
                <c:pt idx="1982">
                  <c:v>1090100</c:v>
                </c:pt>
                <c:pt idx="1983">
                  <c:v>1090650</c:v>
                </c:pt>
                <c:pt idx="1984">
                  <c:v>1091200</c:v>
                </c:pt>
                <c:pt idx="1985">
                  <c:v>1091750</c:v>
                </c:pt>
                <c:pt idx="1986">
                  <c:v>1092300</c:v>
                </c:pt>
                <c:pt idx="1987">
                  <c:v>1092850</c:v>
                </c:pt>
                <c:pt idx="1988">
                  <c:v>1093400</c:v>
                </c:pt>
                <c:pt idx="1989">
                  <c:v>1093950</c:v>
                </c:pt>
                <c:pt idx="1990">
                  <c:v>1094500</c:v>
                </c:pt>
                <c:pt idx="1991">
                  <c:v>1095050</c:v>
                </c:pt>
                <c:pt idx="1992">
                  <c:v>1095600</c:v>
                </c:pt>
                <c:pt idx="1993">
                  <c:v>1096150</c:v>
                </c:pt>
                <c:pt idx="1994">
                  <c:v>1096700</c:v>
                </c:pt>
                <c:pt idx="1995">
                  <c:v>1097250</c:v>
                </c:pt>
                <c:pt idx="1996">
                  <c:v>1097800</c:v>
                </c:pt>
                <c:pt idx="1997">
                  <c:v>1098350</c:v>
                </c:pt>
                <c:pt idx="1998">
                  <c:v>1098900</c:v>
                </c:pt>
                <c:pt idx="1999">
                  <c:v>1099450</c:v>
                </c:pt>
                <c:pt idx="2000">
                  <c:v>1100000</c:v>
                </c:pt>
                <c:pt idx="2001">
                  <c:v>1100550</c:v>
                </c:pt>
                <c:pt idx="2002">
                  <c:v>1101100</c:v>
                </c:pt>
                <c:pt idx="2003">
                  <c:v>1101650</c:v>
                </c:pt>
                <c:pt idx="2004">
                  <c:v>1102200</c:v>
                </c:pt>
                <c:pt idx="2005">
                  <c:v>1102750</c:v>
                </c:pt>
                <c:pt idx="2006">
                  <c:v>1103300</c:v>
                </c:pt>
                <c:pt idx="2007">
                  <c:v>1103850</c:v>
                </c:pt>
                <c:pt idx="2008">
                  <c:v>1104400</c:v>
                </c:pt>
                <c:pt idx="2009">
                  <c:v>1104950</c:v>
                </c:pt>
                <c:pt idx="2010">
                  <c:v>1105500</c:v>
                </c:pt>
                <c:pt idx="2011">
                  <c:v>1106050</c:v>
                </c:pt>
                <c:pt idx="2012">
                  <c:v>1106600</c:v>
                </c:pt>
                <c:pt idx="2013">
                  <c:v>1107150</c:v>
                </c:pt>
                <c:pt idx="2014">
                  <c:v>1107700</c:v>
                </c:pt>
                <c:pt idx="2015">
                  <c:v>1108250</c:v>
                </c:pt>
                <c:pt idx="2016">
                  <c:v>1108800</c:v>
                </c:pt>
                <c:pt idx="2017">
                  <c:v>1109350</c:v>
                </c:pt>
                <c:pt idx="2018">
                  <c:v>1109900</c:v>
                </c:pt>
                <c:pt idx="2019">
                  <c:v>1110450</c:v>
                </c:pt>
                <c:pt idx="2020">
                  <c:v>1111000</c:v>
                </c:pt>
                <c:pt idx="2021">
                  <c:v>1111550</c:v>
                </c:pt>
                <c:pt idx="2022">
                  <c:v>1112100</c:v>
                </c:pt>
                <c:pt idx="2023">
                  <c:v>1112650</c:v>
                </c:pt>
                <c:pt idx="2024">
                  <c:v>1113200</c:v>
                </c:pt>
                <c:pt idx="2025">
                  <c:v>1113750</c:v>
                </c:pt>
                <c:pt idx="2026">
                  <c:v>1114300</c:v>
                </c:pt>
                <c:pt idx="2027">
                  <c:v>1114850</c:v>
                </c:pt>
                <c:pt idx="2028">
                  <c:v>1115400</c:v>
                </c:pt>
                <c:pt idx="2029">
                  <c:v>1115950</c:v>
                </c:pt>
                <c:pt idx="2030">
                  <c:v>1116500</c:v>
                </c:pt>
                <c:pt idx="2031">
                  <c:v>1117050</c:v>
                </c:pt>
                <c:pt idx="2032">
                  <c:v>1117600</c:v>
                </c:pt>
                <c:pt idx="2033">
                  <c:v>1118150</c:v>
                </c:pt>
                <c:pt idx="2034">
                  <c:v>1118700</c:v>
                </c:pt>
                <c:pt idx="2035">
                  <c:v>1119250</c:v>
                </c:pt>
                <c:pt idx="2036">
                  <c:v>1119800</c:v>
                </c:pt>
                <c:pt idx="2037">
                  <c:v>1120350</c:v>
                </c:pt>
                <c:pt idx="2038">
                  <c:v>1120900</c:v>
                </c:pt>
                <c:pt idx="2039">
                  <c:v>1121450</c:v>
                </c:pt>
                <c:pt idx="2040">
                  <c:v>1122000</c:v>
                </c:pt>
                <c:pt idx="2041">
                  <c:v>1122550</c:v>
                </c:pt>
                <c:pt idx="2042">
                  <c:v>1123100</c:v>
                </c:pt>
                <c:pt idx="2043">
                  <c:v>1123650</c:v>
                </c:pt>
                <c:pt idx="2044">
                  <c:v>1124200</c:v>
                </c:pt>
                <c:pt idx="2045">
                  <c:v>1124750</c:v>
                </c:pt>
                <c:pt idx="2046">
                  <c:v>1125300</c:v>
                </c:pt>
                <c:pt idx="2047">
                  <c:v>1125850</c:v>
                </c:pt>
                <c:pt idx="2048">
                  <c:v>1126400</c:v>
                </c:pt>
                <c:pt idx="2049">
                  <c:v>1126950</c:v>
                </c:pt>
                <c:pt idx="2050">
                  <c:v>1127500</c:v>
                </c:pt>
                <c:pt idx="2051">
                  <c:v>1128050</c:v>
                </c:pt>
                <c:pt idx="2052">
                  <c:v>1128600</c:v>
                </c:pt>
                <c:pt idx="2053">
                  <c:v>1129150</c:v>
                </c:pt>
                <c:pt idx="2054">
                  <c:v>1129700</c:v>
                </c:pt>
                <c:pt idx="2055">
                  <c:v>1130250</c:v>
                </c:pt>
                <c:pt idx="2056">
                  <c:v>1130800</c:v>
                </c:pt>
                <c:pt idx="2057">
                  <c:v>1131350</c:v>
                </c:pt>
                <c:pt idx="2058">
                  <c:v>1131900</c:v>
                </c:pt>
                <c:pt idx="2059">
                  <c:v>1132450</c:v>
                </c:pt>
                <c:pt idx="2060">
                  <c:v>1133000</c:v>
                </c:pt>
                <c:pt idx="2061">
                  <c:v>1133550</c:v>
                </c:pt>
                <c:pt idx="2062">
                  <c:v>1134100</c:v>
                </c:pt>
                <c:pt idx="2063">
                  <c:v>1134650</c:v>
                </c:pt>
                <c:pt idx="2064">
                  <c:v>1135200</c:v>
                </c:pt>
                <c:pt idx="2065">
                  <c:v>1135750</c:v>
                </c:pt>
                <c:pt idx="2066">
                  <c:v>1136300</c:v>
                </c:pt>
                <c:pt idx="2067">
                  <c:v>1136850</c:v>
                </c:pt>
                <c:pt idx="2068">
                  <c:v>1137400</c:v>
                </c:pt>
                <c:pt idx="2069">
                  <c:v>1137950</c:v>
                </c:pt>
                <c:pt idx="2070">
                  <c:v>1138500</c:v>
                </c:pt>
                <c:pt idx="2071">
                  <c:v>1139050</c:v>
                </c:pt>
                <c:pt idx="2072">
                  <c:v>1139600</c:v>
                </c:pt>
                <c:pt idx="2073">
                  <c:v>1140150</c:v>
                </c:pt>
                <c:pt idx="2074">
                  <c:v>1140700</c:v>
                </c:pt>
                <c:pt idx="2075">
                  <c:v>1141250</c:v>
                </c:pt>
                <c:pt idx="2076">
                  <c:v>1141800</c:v>
                </c:pt>
                <c:pt idx="2077">
                  <c:v>1142350</c:v>
                </c:pt>
                <c:pt idx="2078">
                  <c:v>1142900</c:v>
                </c:pt>
                <c:pt idx="2079">
                  <c:v>1143450</c:v>
                </c:pt>
                <c:pt idx="2080">
                  <c:v>1144000</c:v>
                </c:pt>
                <c:pt idx="2081">
                  <c:v>1144550</c:v>
                </c:pt>
                <c:pt idx="2082">
                  <c:v>1145100</c:v>
                </c:pt>
                <c:pt idx="2083">
                  <c:v>1145650</c:v>
                </c:pt>
                <c:pt idx="2084">
                  <c:v>1146200</c:v>
                </c:pt>
                <c:pt idx="2085">
                  <c:v>1146750</c:v>
                </c:pt>
                <c:pt idx="2086">
                  <c:v>1147300</c:v>
                </c:pt>
                <c:pt idx="2087">
                  <c:v>1147850</c:v>
                </c:pt>
                <c:pt idx="2088">
                  <c:v>1148400</c:v>
                </c:pt>
                <c:pt idx="2089">
                  <c:v>1148950</c:v>
                </c:pt>
                <c:pt idx="2090">
                  <c:v>1149500</c:v>
                </c:pt>
                <c:pt idx="2091">
                  <c:v>1150050</c:v>
                </c:pt>
                <c:pt idx="2092">
                  <c:v>1150600</c:v>
                </c:pt>
                <c:pt idx="2093">
                  <c:v>1151150</c:v>
                </c:pt>
                <c:pt idx="2094">
                  <c:v>1151700</c:v>
                </c:pt>
                <c:pt idx="2095">
                  <c:v>1152250</c:v>
                </c:pt>
                <c:pt idx="2096">
                  <c:v>1152800</c:v>
                </c:pt>
                <c:pt idx="2097">
                  <c:v>1153350</c:v>
                </c:pt>
                <c:pt idx="2098">
                  <c:v>1153900</c:v>
                </c:pt>
                <c:pt idx="2099">
                  <c:v>1154450</c:v>
                </c:pt>
                <c:pt idx="2100">
                  <c:v>1155000</c:v>
                </c:pt>
                <c:pt idx="2101">
                  <c:v>1155550</c:v>
                </c:pt>
                <c:pt idx="2102">
                  <c:v>1156100</c:v>
                </c:pt>
                <c:pt idx="2103">
                  <c:v>1156650</c:v>
                </c:pt>
                <c:pt idx="2104">
                  <c:v>1157200</c:v>
                </c:pt>
                <c:pt idx="2105">
                  <c:v>1157750</c:v>
                </c:pt>
                <c:pt idx="2106">
                  <c:v>1158300</c:v>
                </c:pt>
                <c:pt idx="2107">
                  <c:v>1158850</c:v>
                </c:pt>
                <c:pt idx="2108">
                  <c:v>1159400</c:v>
                </c:pt>
                <c:pt idx="2109">
                  <c:v>1159950</c:v>
                </c:pt>
                <c:pt idx="2110">
                  <c:v>1160500</c:v>
                </c:pt>
                <c:pt idx="2111">
                  <c:v>1161050</c:v>
                </c:pt>
                <c:pt idx="2112">
                  <c:v>1161600</c:v>
                </c:pt>
                <c:pt idx="2113">
                  <c:v>1162150</c:v>
                </c:pt>
                <c:pt idx="2114">
                  <c:v>1162700</c:v>
                </c:pt>
                <c:pt idx="2115">
                  <c:v>1163250</c:v>
                </c:pt>
                <c:pt idx="2116">
                  <c:v>1163800</c:v>
                </c:pt>
                <c:pt idx="2117">
                  <c:v>1164350</c:v>
                </c:pt>
                <c:pt idx="2118">
                  <c:v>1164900</c:v>
                </c:pt>
                <c:pt idx="2119">
                  <c:v>1165450</c:v>
                </c:pt>
                <c:pt idx="2120">
                  <c:v>1166000</c:v>
                </c:pt>
                <c:pt idx="2121">
                  <c:v>1166550</c:v>
                </c:pt>
                <c:pt idx="2122">
                  <c:v>1167100</c:v>
                </c:pt>
                <c:pt idx="2123">
                  <c:v>1167650</c:v>
                </c:pt>
                <c:pt idx="2124">
                  <c:v>1168200</c:v>
                </c:pt>
                <c:pt idx="2125">
                  <c:v>1168750</c:v>
                </c:pt>
                <c:pt idx="2126">
                  <c:v>1169300</c:v>
                </c:pt>
                <c:pt idx="2127">
                  <c:v>1169850</c:v>
                </c:pt>
                <c:pt idx="2128">
                  <c:v>1170400</c:v>
                </c:pt>
                <c:pt idx="2129">
                  <c:v>1170950</c:v>
                </c:pt>
                <c:pt idx="2130">
                  <c:v>1171500</c:v>
                </c:pt>
                <c:pt idx="2131">
                  <c:v>1172050</c:v>
                </c:pt>
                <c:pt idx="2132">
                  <c:v>1172600</c:v>
                </c:pt>
                <c:pt idx="2133">
                  <c:v>1173150</c:v>
                </c:pt>
                <c:pt idx="2134">
                  <c:v>1173700</c:v>
                </c:pt>
                <c:pt idx="2135">
                  <c:v>1174250</c:v>
                </c:pt>
                <c:pt idx="2136">
                  <c:v>1174800</c:v>
                </c:pt>
                <c:pt idx="2137">
                  <c:v>1175350</c:v>
                </c:pt>
                <c:pt idx="2138">
                  <c:v>1175900</c:v>
                </c:pt>
                <c:pt idx="2139">
                  <c:v>1176450</c:v>
                </c:pt>
                <c:pt idx="2140">
                  <c:v>1177000</c:v>
                </c:pt>
                <c:pt idx="2141">
                  <c:v>1177550</c:v>
                </c:pt>
                <c:pt idx="2142">
                  <c:v>1178100</c:v>
                </c:pt>
                <c:pt idx="2143">
                  <c:v>1178650</c:v>
                </c:pt>
                <c:pt idx="2144">
                  <c:v>1179200</c:v>
                </c:pt>
                <c:pt idx="2145">
                  <c:v>1179750</c:v>
                </c:pt>
                <c:pt idx="2146">
                  <c:v>1180300</c:v>
                </c:pt>
                <c:pt idx="2147">
                  <c:v>1180850</c:v>
                </c:pt>
                <c:pt idx="2148">
                  <c:v>1181400</c:v>
                </c:pt>
                <c:pt idx="2149">
                  <c:v>1181950</c:v>
                </c:pt>
                <c:pt idx="2150">
                  <c:v>1182500</c:v>
                </c:pt>
                <c:pt idx="2151">
                  <c:v>1183050</c:v>
                </c:pt>
                <c:pt idx="2152">
                  <c:v>1183600</c:v>
                </c:pt>
                <c:pt idx="2153">
                  <c:v>1184150</c:v>
                </c:pt>
                <c:pt idx="2154">
                  <c:v>1184700</c:v>
                </c:pt>
                <c:pt idx="2155">
                  <c:v>1185250</c:v>
                </c:pt>
                <c:pt idx="2156">
                  <c:v>1185800</c:v>
                </c:pt>
                <c:pt idx="2157">
                  <c:v>1186350</c:v>
                </c:pt>
                <c:pt idx="2158">
                  <c:v>1186900</c:v>
                </c:pt>
                <c:pt idx="2159">
                  <c:v>1187450</c:v>
                </c:pt>
                <c:pt idx="2160">
                  <c:v>1188000</c:v>
                </c:pt>
                <c:pt idx="2161">
                  <c:v>1188550</c:v>
                </c:pt>
                <c:pt idx="2162">
                  <c:v>1189100</c:v>
                </c:pt>
                <c:pt idx="2163">
                  <c:v>1189650</c:v>
                </c:pt>
                <c:pt idx="2164">
                  <c:v>1190200</c:v>
                </c:pt>
                <c:pt idx="2165">
                  <c:v>1190750</c:v>
                </c:pt>
                <c:pt idx="2166">
                  <c:v>1191300</c:v>
                </c:pt>
                <c:pt idx="2167">
                  <c:v>1191850</c:v>
                </c:pt>
                <c:pt idx="2168">
                  <c:v>1192400</c:v>
                </c:pt>
                <c:pt idx="2169">
                  <c:v>1192950</c:v>
                </c:pt>
                <c:pt idx="2170">
                  <c:v>1193500</c:v>
                </c:pt>
                <c:pt idx="2171">
                  <c:v>1194050</c:v>
                </c:pt>
                <c:pt idx="2172">
                  <c:v>1194600</c:v>
                </c:pt>
                <c:pt idx="2173">
                  <c:v>1195150</c:v>
                </c:pt>
                <c:pt idx="2174">
                  <c:v>1195700</c:v>
                </c:pt>
                <c:pt idx="2175">
                  <c:v>1196250</c:v>
                </c:pt>
                <c:pt idx="2176">
                  <c:v>1196800</c:v>
                </c:pt>
                <c:pt idx="2177">
                  <c:v>1197350</c:v>
                </c:pt>
                <c:pt idx="2178">
                  <c:v>1197900</c:v>
                </c:pt>
                <c:pt idx="2179">
                  <c:v>1198450</c:v>
                </c:pt>
                <c:pt idx="2180">
                  <c:v>1199000</c:v>
                </c:pt>
                <c:pt idx="2181">
                  <c:v>1199550</c:v>
                </c:pt>
                <c:pt idx="2182">
                  <c:v>1200100</c:v>
                </c:pt>
                <c:pt idx="2183">
                  <c:v>1200650</c:v>
                </c:pt>
                <c:pt idx="2184">
                  <c:v>1201200</c:v>
                </c:pt>
                <c:pt idx="2185">
                  <c:v>1201750</c:v>
                </c:pt>
                <c:pt idx="2186">
                  <c:v>1202300</c:v>
                </c:pt>
                <c:pt idx="2187">
                  <c:v>1202850</c:v>
                </c:pt>
                <c:pt idx="2188">
                  <c:v>1203400</c:v>
                </c:pt>
                <c:pt idx="2189">
                  <c:v>1203950</c:v>
                </c:pt>
                <c:pt idx="2190">
                  <c:v>1204500</c:v>
                </c:pt>
                <c:pt idx="2191">
                  <c:v>1205050</c:v>
                </c:pt>
                <c:pt idx="2192">
                  <c:v>1205600</c:v>
                </c:pt>
                <c:pt idx="2193">
                  <c:v>1206150</c:v>
                </c:pt>
                <c:pt idx="2194">
                  <c:v>1206700</c:v>
                </c:pt>
                <c:pt idx="2195">
                  <c:v>1207250</c:v>
                </c:pt>
                <c:pt idx="2196">
                  <c:v>1207800</c:v>
                </c:pt>
                <c:pt idx="2197">
                  <c:v>1208350</c:v>
                </c:pt>
                <c:pt idx="2198">
                  <c:v>1208900</c:v>
                </c:pt>
                <c:pt idx="2199">
                  <c:v>1209450</c:v>
                </c:pt>
                <c:pt idx="2200">
                  <c:v>1210000</c:v>
                </c:pt>
                <c:pt idx="2201">
                  <c:v>1210550</c:v>
                </c:pt>
                <c:pt idx="2202">
                  <c:v>1211100</c:v>
                </c:pt>
                <c:pt idx="2203">
                  <c:v>1211650</c:v>
                </c:pt>
                <c:pt idx="2204">
                  <c:v>1212200</c:v>
                </c:pt>
                <c:pt idx="2205">
                  <c:v>1212750</c:v>
                </c:pt>
                <c:pt idx="2206">
                  <c:v>1213300</c:v>
                </c:pt>
                <c:pt idx="2207">
                  <c:v>1213850</c:v>
                </c:pt>
                <c:pt idx="2208">
                  <c:v>1214400</c:v>
                </c:pt>
                <c:pt idx="2209">
                  <c:v>1214950</c:v>
                </c:pt>
                <c:pt idx="2210">
                  <c:v>1215500</c:v>
                </c:pt>
                <c:pt idx="2211">
                  <c:v>1216050</c:v>
                </c:pt>
                <c:pt idx="2212">
                  <c:v>1216600</c:v>
                </c:pt>
                <c:pt idx="2213">
                  <c:v>1217150</c:v>
                </c:pt>
                <c:pt idx="2214">
                  <c:v>1217700</c:v>
                </c:pt>
                <c:pt idx="2215">
                  <c:v>1218250</c:v>
                </c:pt>
                <c:pt idx="2216">
                  <c:v>1218800</c:v>
                </c:pt>
                <c:pt idx="2217">
                  <c:v>1219350</c:v>
                </c:pt>
                <c:pt idx="2218">
                  <c:v>1219900</c:v>
                </c:pt>
                <c:pt idx="2219">
                  <c:v>1220450</c:v>
                </c:pt>
                <c:pt idx="2220">
                  <c:v>1221000</c:v>
                </c:pt>
                <c:pt idx="2221">
                  <c:v>1221550</c:v>
                </c:pt>
                <c:pt idx="2222">
                  <c:v>1222100</c:v>
                </c:pt>
                <c:pt idx="2223">
                  <c:v>1222650</c:v>
                </c:pt>
                <c:pt idx="2224">
                  <c:v>1223200</c:v>
                </c:pt>
                <c:pt idx="2225">
                  <c:v>1223750</c:v>
                </c:pt>
                <c:pt idx="2226">
                  <c:v>1224300</c:v>
                </c:pt>
                <c:pt idx="2227">
                  <c:v>1224850</c:v>
                </c:pt>
                <c:pt idx="2228">
                  <c:v>1225400</c:v>
                </c:pt>
                <c:pt idx="2229">
                  <c:v>1225950</c:v>
                </c:pt>
                <c:pt idx="2230">
                  <c:v>1226500</c:v>
                </c:pt>
                <c:pt idx="2231">
                  <c:v>1227050</c:v>
                </c:pt>
                <c:pt idx="2232">
                  <c:v>1227600</c:v>
                </c:pt>
                <c:pt idx="2233">
                  <c:v>1228150</c:v>
                </c:pt>
                <c:pt idx="2234">
                  <c:v>1228700</c:v>
                </c:pt>
                <c:pt idx="2235">
                  <c:v>1229250</c:v>
                </c:pt>
                <c:pt idx="2236">
                  <c:v>1229800</c:v>
                </c:pt>
                <c:pt idx="2237">
                  <c:v>1230350</c:v>
                </c:pt>
                <c:pt idx="2238">
                  <c:v>1230900</c:v>
                </c:pt>
                <c:pt idx="2239">
                  <c:v>1231450</c:v>
                </c:pt>
                <c:pt idx="2240">
                  <c:v>1232000</c:v>
                </c:pt>
                <c:pt idx="2241">
                  <c:v>1232550</c:v>
                </c:pt>
                <c:pt idx="2242">
                  <c:v>1233100</c:v>
                </c:pt>
                <c:pt idx="2243">
                  <c:v>1233650</c:v>
                </c:pt>
                <c:pt idx="2244">
                  <c:v>1234200</c:v>
                </c:pt>
                <c:pt idx="2245">
                  <c:v>1234750</c:v>
                </c:pt>
                <c:pt idx="2246">
                  <c:v>1235300</c:v>
                </c:pt>
                <c:pt idx="2247">
                  <c:v>1235850</c:v>
                </c:pt>
                <c:pt idx="2248">
                  <c:v>1236400</c:v>
                </c:pt>
                <c:pt idx="2249">
                  <c:v>1236950</c:v>
                </c:pt>
                <c:pt idx="2250">
                  <c:v>1237500</c:v>
                </c:pt>
                <c:pt idx="2251">
                  <c:v>1238050</c:v>
                </c:pt>
                <c:pt idx="2252">
                  <c:v>1238600</c:v>
                </c:pt>
                <c:pt idx="2253">
                  <c:v>1239150</c:v>
                </c:pt>
                <c:pt idx="2254">
                  <c:v>1239700</c:v>
                </c:pt>
                <c:pt idx="2255">
                  <c:v>1240250</c:v>
                </c:pt>
                <c:pt idx="2256">
                  <c:v>1240800</c:v>
                </c:pt>
                <c:pt idx="2257">
                  <c:v>1241350</c:v>
                </c:pt>
                <c:pt idx="2258">
                  <c:v>1241900</c:v>
                </c:pt>
                <c:pt idx="2259">
                  <c:v>1242450</c:v>
                </c:pt>
                <c:pt idx="2260">
                  <c:v>1243000</c:v>
                </c:pt>
                <c:pt idx="2261">
                  <c:v>1243550</c:v>
                </c:pt>
                <c:pt idx="2262">
                  <c:v>1244100</c:v>
                </c:pt>
                <c:pt idx="2263">
                  <c:v>1244650</c:v>
                </c:pt>
                <c:pt idx="2264">
                  <c:v>1245200</c:v>
                </c:pt>
                <c:pt idx="2265">
                  <c:v>1245750</c:v>
                </c:pt>
                <c:pt idx="2266">
                  <c:v>1246300</c:v>
                </c:pt>
                <c:pt idx="2267">
                  <c:v>1246850</c:v>
                </c:pt>
                <c:pt idx="2268">
                  <c:v>1247400</c:v>
                </c:pt>
                <c:pt idx="2269">
                  <c:v>1247950</c:v>
                </c:pt>
                <c:pt idx="2270">
                  <c:v>1248500</c:v>
                </c:pt>
                <c:pt idx="2271">
                  <c:v>1249050</c:v>
                </c:pt>
                <c:pt idx="2272">
                  <c:v>1249600</c:v>
                </c:pt>
                <c:pt idx="2273">
                  <c:v>1250150</c:v>
                </c:pt>
                <c:pt idx="2274">
                  <c:v>1250700</c:v>
                </c:pt>
                <c:pt idx="2275">
                  <c:v>1251250</c:v>
                </c:pt>
                <c:pt idx="2276">
                  <c:v>1251800</c:v>
                </c:pt>
                <c:pt idx="2277">
                  <c:v>1252350</c:v>
                </c:pt>
                <c:pt idx="2278">
                  <c:v>1252900</c:v>
                </c:pt>
                <c:pt idx="2279">
                  <c:v>1253450</c:v>
                </c:pt>
                <c:pt idx="2280">
                  <c:v>1254000</c:v>
                </c:pt>
                <c:pt idx="2281">
                  <c:v>1254550</c:v>
                </c:pt>
                <c:pt idx="2282">
                  <c:v>1255100</c:v>
                </c:pt>
                <c:pt idx="2283">
                  <c:v>1255650</c:v>
                </c:pt>
                <c:pt idx="2284">
                  <c:v>1256200</c:v>
                </c:pt>
                <c:pt idx="2285">
                  <c:v>1256750</c:v>
                </c:pt>
                <c:pt idx="2286">
                  <c:v>1257300</c:v>
                </c:pt>
                <c:pt idx="2287">
                  <c:v>1257850</c:v>
                </c:pt>
                <c:pt idx="2288">
                  <c:v>1258400</c:v>
                </c:pt>
                <c:pt idx="2289">
                  <c:v>1258950</c:v>
                </c:pt>
                <c:pt idx="2290">
                  <c:v>1259500</c:v>
                </c:pt>
                <c:pt idx="2291">
                  <c:v>1260050</c:v>
                </c:pt>
                <c:pt idx="2292">
                  <c:v>1260600</c:v>
                </c:pt>
                <c:pt idx="2293">
                  <c:v>1261150</c:v>
                </c:pt>
                <c:pt idx="2294">
                  <c:v>1261700</c:v>
                </c:pt>
                <c:pt idx="2295">
                  <c:v>1262250</c:v>
                </c:pt>
                <c:pt idx="2296">
                  <c:v>1262800</c:v>
                </c:pt>
                <c:pt idx="2297">
                  <c:v>1263350</c:v>
                </c:pt>
                <c:pt idx="2298">
                  <c:v>1263900</c:v>
                </c:pt>
                <c:pt idx="2299">
                  <c:v>1264450</c:v>
                </c:pt>
                <c:pt idx="2300">
                  <c:v>1265000</c:v>
                </c:pt>
                <c:pt idx="2301">
                  <c:v>1265550</c:v>
                </c:pt>
                <c:pt idx="2302">
                  <c:v>1266100</c:v>
                </c:pt>
                <c:pt idx="2303">
                  <c:v>1266650</c:v>
                </c:pt>
                <c:pt idx="2304">
                  <c:v>1267200</c:v>
                </c:pt>
                <c:pt idx="2305">
                  <c:v>1267750</c:v>
                </c:pt>
                <c:pt idx="2306">
                  <c:v>1268300</c:v>
                </c:pt>
                <c:pt idx="2307">
                  <c:v>1268850</c:v>
                </c:pt>
                <c:pt idx="2308">
                  <c:v>1269400</c:v>
                </c:pt>
                <c:pt idx="2309">
                  <c:v>1269950</c:v>
                </c:pt>
                <c:pt idx="2310">
                  <c:v>1270500</c:v>
                </c:pt>
                <c:pt idx="2311">
                  <c:v>1271050</c:v>
                </c:pt>
                <c:pt idx="2312">
                  <c:v>1271600</c:v>
                </c:pt>
                <c:pt idx="2313">
                  <c:v>1272150</c:v>
                </c:pt>
                <c:pt idx="2314">
                  <c:v>1272700</c:v>
                </c:pt>
                <c:pt idx="2315">
                  <c:v>1273250</c:v>
                </c:pt>
                <c:pt idx="2316">
                  <c:v>1273800</c:v>
                </c:pt>
                <c:pt idx="2317">
                  <c:v>1274350</c:v>
                </c:pt>
                <c:pt idx="2318">
                  <c:v>1274900</c:v>
                </c:pt>
                <c:pt idx="2319">
                  <c:v>1275450</c:v>
                </c:pt>
                <c:pt idx="2320">
                  <c:v>1276000</c:v>
                </c:pt>
                <c:pt idx="2321">
                  <c:v>1276550</c:v>
                </c:pt>
                <c:pt idx="2322">
                  <c:v>1277100</c:v>
                </c:pt>
                <c:pt idx="2323">
                  <c:v>1277650</c:v>
                </c:pt>
                <c:pt idx="2324">
                  <c:v>1278200</c:v>
                </c:pt>
                <c:pt idx="2325">
                  <c:v>1278750</c:v>
                </c:pt>
                <c:pt idx="2326">
                  <c:v>1279300</c:v>
                </c:pt>
                <c:pt idx="2327">
                  <c:v>1279850</c:v>
                </c:pt>
                <c:pt idx="2328">
                  <c:v>1280400</c:v>
                </c:pt>
                <c:pt idx="2329">
                  <c:v>1280950</c:v>
                </c:pt>
                <c:pt idx="2330">
                  <c:v>1281500</c:v>
                </c:pt>
                <c:pt idx="2331">
                  <c:v>1282050</c:v>
                </c:pt>
                <c:pt idx="2332">
                  <c:v>1282600</c:v>
                </c:pt>
                <c:pt idx="2333">
                  <c:v>1283150</c:v>
                </c:pt>
                <c:pt idx="2334">
                  <c:v>1283700</c:v>
                </c:pt>
                <c:pt idx="2335">
                  <c:v>1284250</c:v>
                </c:pt>
                <c:pt idx="2336">
                  <c:v>1284800</c:v>
                </c:pt>
                <c:pt idx="2337">
                  <c:v>1285350</c:v>
                </c:pt>
                <c:pt idx="2338">
                  <c:v>1285900</c:v>
                </c:pt>
                <c:pt idx="2339">
                  <c:v>1286450</c:v>
                </c:pt>
                <c:pt idx="2340">
                  <c:v>1287000</c:v>
                </c:pt>
                <c:pt idx="2341">
                  <c:v>1287550</c:v>
                </c:pt>
                <c:pt idx="2342">
                  <c:v>1288100</c:v>
                </c:pt>
                <c:pt idx="2343">
                  <c:v>1288650</c:v>
                </c:pt>
                <c:pt idx="2344">
                  <c:v>1289200</c:v>
                </c:pt>
                <c:pt idx="2345">
                  <c:v>1289750</c:v>
                </c:pt>
                <c:pt idx="2346">
                  <c:v>1290300</c:v>
                </c:pt>
                <c:pt idx="2347">
                  <c:v>1290850</c:v>
                </c:pt>
                <c:pt idx="2348">
                  <c:v>1291400</c:v>
                </c:pt>
                <c:pt idx="2349">
                  <c:v>1291950</c:v>
                </c:pt>
                <c:pt idx="2350">
                  <c:v>1292500</c:v>
                </c:pt>
                <c:pt idx="2351">
                  <c:v>1293050</c:v>
                </c:pt>
                <c:pt idx="2352">
                  <c:v>1293600</c:v>
                </c:pt>
                <c:pt idx="2353">
                  <c:v>1294150</c:v>
                </c:pt>
                <c:pt idx="2354">
                  <c:v>1294700</c:v>
                </c:pt>
                <c:pt idx="2355">
                  <c:v>1295250</c:v>
                </c:pt>
                <c:pt idx="2356">
                  <c:v>1295800</c:v>
                </c:pt>
                <c:pt idx="2357">
                  <c:v>1296350</c:v>
                </c:pt>
                <c:pt idx="2358">
                  <c:v>1296900</c:v>
                </c:pt>
                <c:pt idx="2359">
                  <c:v>1297450</c:v>
                </c:pt>
                <c:pt idx="2360">
                  <c:v>1298000</c:v>
                </c:pt>
                <c:pt idx="2361">
                  <c:v>1298550</c:v>
                </c:pt>
                <c:pt idx="2362">
                  <c:v>1299100</c:v>
                </c:pt>
                <c:pt idx="2363">
                  <c:v>1299650</c:v>
                </c:pt>
                <c:pt idx="2364">
                  <c:v>1300200</c:v>
                </c:pt>
                <c:pt idx="2365">
                  <c:v>1300750</c:v>
                </c:pt>
                <c:pt idx="2366">
                  <c:v>1301300</c:v>
                </c:pt>
                <c:pt idx="2367">
                  <c:v>1301850</c:v>
                </c:pt>
                <c:pt idx="2368">
                  <c:v>1302400</c:v>
                </c:pt>
                <c:pt idx="2369">
                  <c:v>1302950</c:v>
                </c:pt>
                <c:pt idx="2370">
                  <c:v>1303500</c:v>
                </c:pt>
                <c:pt idx="2371">
                  <c:v>1304050</c:v>
                </c:pt>
                <c:pt idx="2372">
                  <c:v>1304600</c:v>
                </c:pt>
                <c:pt idx="2373">
                  <c:v>1305150</c:v>
                </c:pt>
                <c:pt idx="2374">
                  <c:v>1305700</c:v>
                </c:pt>
                <c:pt idx="2375">
                  <c:v>1306250</c:v>
                </c:pt>
                <c:pt idx="2376">
                  <c:v>1306800</c:v>
                </c:pt>
                <c:pt idx="2377">
                  <c:v>1307350</c:v>
                </c:pt>
                <c:pt idx="2378">
                  <c:v>1307900</c:v>
                </c:pt>
                <c:pt idx="2379">
                  <c:v>1308450</c:v>
                </c:pt>
                <c:pt idx="2380">
                  <c:v>1309000</c:v>
                </c:pt>
                <c:pt idx="2381">
                  <c:v>1309550</c:v>
                </c:pt>
                <c:pt idx="2382">
                  <c:v>1310100</c:v>
                </c:pt>
                <c:pt idx="2383">
                  <c:v>1310650</c:v>
                </c:pt>
                <c:pt idx="2384">
                  <c:v>1311200</c:v>
                </c:pt>
                <c:pt idx="2385">
                  <c:v>1311750</c:v>
                </c:pt>
                <c:pt idx="2386">
                  <c:v>1312300</c:v>
                </c:pt>
                <c:pt idx="2387">
                  <c:v>1312850</c:v>
                </c:pt>
                <c:pt idx="2388">
                  <c:v>1313400</c:v>
                </c:pt>
                <c:pt idx="2389">
                  <c:v>1313950</c:v>
                </c:pt>
                <c:pt idx="2390">
                  <c:v>1314500</c:v>
                </c:pt>
                <c:pt idx="2391">
                  <c:v>1315050</c:v>
                </c:pt>
                <c:pt idx="2392">
                  <c:v>1315600</c:v>
                </c:pt>
                <c:pt idx="2393">
                  <c:v>1316150</c:v>
                </c:pt>
                <c:pt idx="2394">
                  <c:v>1316700</c:v>
                </c:pt>
                <c:pt idx="2395">
                  <c:v>1317250</c:v>
                </c:pt>
                <c:pt idx="2396">
                  <c:v>1317800</c:v>
                </c:pt>
                <c:pt idx="2397">
                  <c:v>1318350</c:v>
                </c:pt>
                <c:pt idx="2398">
                  <c:v>1318900</c:v>
                </c:pt>
                <c:pt idx="2399">
                  <c:v>1319450</c:v>
                </c:pt>
                <c:pt idx="2400">
                  <c:v>1320000</c:v>
                </c:pt>
              </c:numCache>
            </c:numRef>
          </c:val>
          <c:smooth val="0"/>
          <c:extLst>
            <c:ext xmlns:c16="http://schemas.microsoft.com/office/drawing/2014/chart" uri="{C3380CC4-5D6E-409C-BE32-E72D297353CC}">
              <c16:uniqueId val="{00000001-B187-4F4D-801E-0B600FD423A7}"/>
            </c:ext>
          </c:extLst>
        </c:ser>
        <c:dLbls>
          <c:showLegendKey val="0"/>
          <c:showVal val="0"/>
          <c:showCatName val="0"/>
          <c:showSerName val="0"/>
          <c:showPercent val="0"/>
          <c:showBubbleSize val="0"/>
        </c:dLbls>
        <c:smooth val="0"/>
        <c:axId val="211829592"/>
        <c:axId val="211829920"/>
      </c:lineChart>
      <c:catAx>
        <c:axId val="211829592"/>
        <c:scaling>
          <c:orientation val="minMax"/>
        </c:scaling>
        <c:delete val="0"/>
        <c:axPos val="b"/>
        <c:title>
          <c:tx>
            <c:rich>
              <a:bodyPr rot="0" spcFirstLastPara="1" vertOverflow="ellipsis" vert="horz" wrap="square" anchor="ctr" anchorCtr="1"/>
              <a:lstStyle/>
              <a:p>
                <a:pPr>
                  <a:defRPr sz="2400" b="1" i="0" u="none" strike="noStrike" kern="1200" cap="all" baseline="0">
                    <a:solidFill>
                      <a:schemeClr val="lt1">
                        <a:lumMod val="85000"/>
                      </a:schemeClr>
                    </a:solidFill>
                    <a:latin typeface="+mn-lt"/>
                    <a:ea typeface="+mn-ea"/>
                    <a:cs typeface="+mn-cs"/>
                  </a:defRPr>
                </a:pPr>
                <a:r>
                  <a:rPr lang="en-US" sz="2400"/>
                  <a:t>Permits Sold</a:t>
                </a:r>
              </a:p>
            </c:rich>
          </c:tx>
          <c:overlay val="0"/>
          <c:spPr>
            <a:noFill/>
            <a:ln>
              <a:noFill/>
            </a:ln>
            <a:effectLst/>
          </c:spPr>
          <c:txPr>
            <a:bodyPr rot="0" spcFirstLastPara="1" vertOverflow="ellipsis" vert="horz" wrap="square" anchor="ctr" anchorCtr="1"/>
            <a:lstStyle/>
            <a:p>
              <a:pPr>
                <a:defRPr sz="24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crossAx val="211829920"/>
        <c:crosses val="autoZero"/>
        <c:auto val="1"/>
        <c:lblAlgn val="ctr"/>
        <c:lblOffset val="100"/>
        <c:noMultiLvlLbl val="0"/>
      </c:catAx>
      <c:valAx>
        <c:axId val="21182992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2400" b="1" i="0" u="none" strike="noStrike" kern="1200" cap="all" baseline="0">
                    <a:solidFill>
                      <a:schemeClr val="lt1">
                        <a:lumMod val="85000"/>
                      </a:schemeClr>
                    </a:solidFill>
                    <a:latin typeface="+mn-lt"/>
                    <a:ea typeface="+mn-ea"/>
                    <a:cs typeface="+mn-cs"/>
                  </a:defRPr>
                </a:pPr>
                <a:r>
                  <a:rPr lang="en-US" sz="2400"/>
                  <a:t>Revenue</a:t>
                </a:r>
              </a:p>
            </c:rich>
          </c:tx>
          <c:layout>
            <c:manualLayout>
              <c:xMode val="edge"/>
              <c:yMode val="edge"/>
              <c:x val="2.4117185351831018E-2"/>
              <c:y val="0.44135465615996466"/>
            </c:manualLayout>
          </c:layout>
          <c:overlay val="0"/>
          <c:spPr>
            <a:noFill/>
            <a:ln>
              <a:noFill/>
            </a:ln>
            <a:effectLst/>
          </c:spPr>
          <c:txPr>
            <a:bodyPr rot="-5400000" spcFirstLastPara="1" vertOverflow="ellipsis" vert="horz" wrap="square" anchor="ctr" anchorCtr="1"/>
            <a:lstStyle/>
            <a:p>
              <a:pPr>
                <a:defRPr sz="24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crossAx val="21182959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6877779970188498"/>
          <c:y val="4.3454449029663333E-2"/>
          <c:w val="0.68750004952735067"/>
          <c:h val="0.78719859295940364"/>
        </c:manualLayout>
      </c:layout>
      <c:scatterChart>
        <c:scatterStyle val="smoothMarker"/>
        <c:varyColors val="0"/>
        <c:ser>
          <c:idx val="0"/>
          <c:order val="0"/>
          <c:tx>
            <c:strRef>
              <c:f>Sheet1!$C$22</c:f>
              <c:strCache>
                <c:ptCount val="1"/>
                <c:pt idx="0">
                  <c:v>Revenue</c:v>
                </c:pt>
              </c:strCache>
            </c:strRef>
          </c:tx>
          <c:spPr>
            <a:ln w="38100" cap="rnd">
              <a:solidFill>
                <a:schemeClr val="accent1"/>
              </a:solidFill>
              <a:round/>
            </a:ln>
            <a:effectLst/>
          </c:spPr>
          <c:marker>
            <c:symbol val="none"/>
          </c:marker>
          <c:xVal>
            <c:numRef>
              <c:f>Sheet1!$B$23:$B$63</c:f>
              <c:numCache>
                <c:formatCode>0%</c:formatCode>
                <c:ptCount val="41"/>
                <c:pt idx="0">
                  <c:v>0.08</c:v>
                </c:pt>
                <c:pt idx="1">
                  <c:v>7.9000000000000001E-2</c:v>
                </c:pt>
                <c:pt idx="2">
                  <c:v>7.8E-2</c:v>
                </c:pt>
                <c:pt idx="3">
                  <c:v>7.6999999999999999E-2</c:v>
                </c:pt>
                <c:pt idx="4">
                  <c:v>7.5999999999999998E-2</c:v>
                </c:pt>
                <c:pt idx="5">
                  <c:v>7.4999999999999997E-2</c:v>
                </c:pt>
                <c:pt idx="6">
                  <c:v>7.3999999999999996E-2</c:v>
                </c:pt>
                <c:pt idx="7">
                  <c:v>7.2999999999999995E-2</c:v>
                </c:pt>
                <c:pt idx="8">
                  <c:v>7.1999999999999995E-2</c:v>
                </c:pt>
                <c:pt idx="9">
                  <c:v>7.0999999999999994E-2</c:v>
                </c:pt>
                <c:pt idx="10">
                  <c:v>7.0000000000000007E-2</c:v>
                </c:pt>
                <c:pt idx="11">
                  <c:v>6.9000000000000006E-2</c:v>
                </c:pt>
                <c:pt idx="12">
                  <c:v>6.8000000000000005E-2</c:v>
                </c:pt>
                <c:pt idx="13">
                  <c:v>6.7000000000000004E-2</c:v>
                </c:pt>
                <c:pt idx="14">
                  <c:v>6.6000000000000003E-2</c:v>
                </c:pt>
                <c:pt idx="15">
                  <c:v>6.5000000000000002E-2</c:v>
                </c:pt>
                <c:pt idx="16">
                  <c:v>6.4000000000000001E-2</c:v>
                </c:pt>
                <c:pt idx="17">
                  <c:v>6.3E-2</c:v>
                </c:pt>
                <c:pt idx="18">
                  <c:v>6.2E-2</c:v>
                </c:pt>
                <c:pt idx="19">
                  <c:v>6.0999999999999999E-2</c:v>
                </c:pt>
                <c:pt idx="20">
                  <c:v>0.06</c:v>
                </c:pt>
                <c:pt idx="21">
                  <c:v>5.8999999999999997E-2</c:v>
                </c:pt>
                <c:pt idx="22">
                  <c:v>5.8000000000000003E-2</c:v>
                </c:pt>
                <c:pt idx="23">
                  <c:v>5.7000000000000002E-2</c:v>
                </c:pt>
                <c:pt idx="24">
                  <c:v>5.6000000000000001E-2</c:v>
                </c:pt>
                <c:pt idx="25">
                  <c:v>5.5E-2</c:v>
                </c:pt>
                <c:pt idx="26">
                  <c:v>5.3999999999999999E-2</c:v>
                </c:pt>
                <c:pt idx="27">
                  <c:v>5.2999999999999999E-2</c:v>
                </c:pt>
                <c:pt idx="28">
                  <c:v>5.1999999999999998E-2</c:v>
                </c:pt>
                <c:pt idx="29">
                  <c:v>5.0999999999999997E-2</c:v>
                </c:pt>
                <c:pt idx="30">
                  <c:v>0.05</c:v>
                </c:pt>
                <c:pt idx="31">
                  <c:v>4.9000000000000002E-2</c:v>
                </c:pt>
                <c:pt idx="32">
                  <c:v>4.8000000000000001E-2</c:v>
                </c:pt>
                <c:pt idx="33">
                  <c:v>4.7E-2</c:v>
                </c:pt>
                <c:pt idx="34">
                  <c:v>4.5999999999999999E-2</c:v>
                </c:pt>
                <c:pt idx="35">
                  <c:v>4.4999999999999998E-2</c:v>
                </c:pt>
                <c:pt idx="36">
                  <c:v>4.3999999999999997E-2</c:v>
                </c:pt>
                <c:pt idx="37">
                  <c:v>4.2999999999999997E-2</c:v>
                </c:pt>
                <c:pt idx="38">
                  <c:v>4.2000000000000003E-2</c:v>
                </c:pt>
                <c:pt idx="39">
                  <c:v>4.1000000000000002E-2</c:v>
                </c:pt>
                <c:pt idx="40">
                  <c:v>0.04</c:v>
                </c:pt>
              </c:numCache>
            </c:numRef>
          </c:xVal>
          <c:yVal>
            <c:numRef>
              <c:f>Sheet1!$C$23:$C$63</c:f>
              <c:numCache>
                <c:formatCode>"$"#,##0</c:formatCode>
                <c:ptCount val="41"/>
                <c:pt idx="0">
                  <c:v>71737.920000000013</c:v>
                </c:pt>
                <c:pt idx="1">
                  <c:v>71737.920000000013</c:v>
                </c:pt>
                <c:pt idx="2">
                  <c:v>71737.920000000013</c:v>
                </c:pt>
                <c:pt idx="3">
                  <c:v>71737.920000000013</c:v>
                </c:pt>
                <c:pt idx="4">
                  <c:v>71737.920000000013</c:v>
                </c:pt>
                <c:pt idx="5">
                  <c:v>71737.920000000013</c:v>
                </c:pt>
                <c:pt idx="6">
                  <c:v>71737.920000000013</c:v>
                </c:pt>
                <c:pt idx="7">
                  <c:v>71737.920000000013</c:v>
                </c:pt>
                <c:pt idx="8">
                  <c:v>71737.920000000013</c:v>
                </c:pt>
                <c:pt idx="9">
                  <c:v>71737.920000000013</c:v>
                </c:pt>
                <c:pt idx="10">
                  <c:v>71737.920000000013</c:v>
                </c:pt>
                <c:pt idx="11">
                  <c:v>71737.920000000013</c:v>
                </c:pt>
                <c:pt idx="12">
                  <c:v>71737.920000000013</c:v>
                </c:pt>
                <c:pt idx="13">
                  <c:v>71737.920000000013</c:v>
                </c:pt>
                <c:pt idx="14">
                  <c:v>71737.920000000013</c:v>
                </c:pt>
                <c:pt idx="15">
                  <c:v>71737.920000000013</c:v>
                </c:pt>
                <c:pt idx="16">
                  <c:v>71737.920000000013</c:v>
                </c:pt>
                <c:pt idx="17">
                  <c:v>71737.920000000013</c:v>
                </c:pt>
                <c:pt idx="18">
                  <c:v>71737.920000000013</c:v>
                </c:pt>
                <c:pt idx="19">
                  <c:v>71737.920000000013</c:v>
                </c:pt>
                <c:pt idx="20">
                  <c:v>71737.920000000013</c:v>
                </c:pt>
                <c:pt idx="21">
                  <c:v>71737.920000000013</c:v>
                </c:pt>
                <c:pt idx="22">
                  <c:v>71737.920000000013</c:v>
                </c:pt>
                <c:pt idx="23">
                  <c:v>71737.920000000013</c:v>
                </c:pt>
                <c:pt idx="24">
                  <c:v>71737.920000000013</c:v>
                </c:pt>
                <c:pt idx="25">
                  <c:v>71737.920000000013</c:v>
                </c:pt>
                <c:pt idx="26">
                  <c:v>71737.920000000013</c:v>
                </c:pt>
                <c:pt idx="27">
                  <c:v>71737.920000000013</c:v>
                </c:pt>
                <c:pt idx="28">
                  <c:v>71737.920000000013</c:v>
                </c:pt>
                <c:pt idx="29">
                  <c:v>71737.920000000013</c:v>
                </c:pt>
                <c:pt idx="30">
                  <c:v>71737.920000000013</c:v>
                </c:pt>
                <c:pt idx="31">
                  <c:v>71737.920000000013</c:v>
                </c:pt>
                <c:pt idx="32">
                  <c:v>71737.920000000013</c:v>
                </c:pt>
                <c:pt idx="33">
                  <c:v>71737.920000000013</c:v>
                </c:pt>
                <c:pt idx="34">
                  <c:v>71737.920000000013</c:v>
                </c:pt>
                <c:pt idx="35">
                  <c:v>71737.920000000013</c:v>
                </c:pt>
                <c:pt idx="36">
                  <c:v>71737.920000000013</c:v>
                </c:pt>
                <c:pt idx="37">
                  <c:v>71737.920000000013</c:v>
                </c:pt>
                <c:pt idx="38">
                  <c:v>71737.920000000013</c:v>
                </c:pt>
                <c:pt idx="39">
                  <c:v>71737.920000000013</c:v>
                </c:pt>
                <c:pt idx="40">
                  <c:v>71737.920000000013</c:v>
                </c:pt>
              </c:numCache>
            </c:numRef>
          </c:yVal>
          <c:smooth val="1"/>
          <c:extLst>
            <c:ext xmlns:c16="http://schemas.microsoft.com/office/drawing/2014/chart" uri="{C3380CC4-5D6E-409C-BE32-E72D297353CC}">
              <c16:uniqueId val="{00000000-3B28-4A18-A577-FFFB6DCF5DF4}"/>
            </c:ext>
          </c:extLst>
        </c:ser>
        <c:ser>
          <c:idx val="1"/>
          <c:order val="1"/>
          <c:tx>
            <c:strRef>
              <c:f>Sheet1!$D$22</c:f>
              <c:strCache>
                <c:ptCount val="1"/>
                <c:pt idx="0">
                  <c:v>Cost </c:v>
                </c:pt>
              </c:strCache>
            </c:strRef>
          </c:tx>
          <c:spPr>
            <a:ln w="38100" cap="rnd">
              <a:solidFill>
                <a:schemeClr val="accent2"/>
              </a:solidFill>
              <a:round/>
            </a:ln>
            <a:effectLst/>
          </c:spPr>
          <c:marker>
            <c:symbol val="none"/>
          </c:marker>
          <c:xVal>
            <c:numRef>
              <c:f>Sheet1!$B$23:$B$63</c:f>
              <c:numCache>
                <c:formatCode>0%</c:formatCode>
                <c:ptCount val="41"/>
                <c:pt idx="0">
                  <c:v>0.08</c:v>
                </c:pt>
                <c:pt idx="1">
                  <c:v>7.9000000000000001E-2</c:v>
                </c:pt>
                <c:pt idx="2">
                  <c:v>7.8E-2</c:v>
                </c:pt>
                <c:pt idx="3">
                  <c:v>7.6999999999999999E-2</c:v>
                </c:pt>
                <c:pt idx="4">
                  <c:v>7.5999999999999998E-2</c:v>
                </c:pt>
                <c:pt idx="5">
                  <c:v>7.4999999999999997E-2</c:v>
                </c:pt>
                <c:pt idx="6">
                  <c:v>7.3999999999999996E-2</c:v>
                </c:pt>
                <c:pt idx="7">
                  <c:v>7.2999999999999995E-2</c:v>
                </c:pt>
                <c:pt idx="8">
                  <c:v>7.1999999999999995E-2</c:v>
                </c:pt>
                <c:pt idx="9">
                  <c:v>7.0999999999999994E-2</c:v>
                </c:pt>
                <c:pt idx="10">
                  <c:v>7.0000000000000007E-2</c:v>
                </c:pt>
                <c:pt idx="11">
                  <c:v>6.9000000000000006E-2</c:v>
                </c:pt>
                <c:pt idx="12">
                  <c:v>6.8000000000000005E-2</c:v>
                </c:pt>
                <c:pt idx="13">
                  <c:v>6.7000000000000004E-2</c:v>
                </c:pt>
                <c:pt idx="14">
                  <c:v>6.6000000000000003E-2</c:v>
                </c:pt>
                <c:pt idx="15">
                  <c:v>6.5000000000000002E-2</c:v>
                </c:pt>
                <c:pt idx="16">
                  <c:v>6.4000000000000001E-2</c:v>
                </c:pt>
                <c:pt idx="17">
                  <c:v>6.3E-2</c:v>
                </c:pt>
                <c:pt idx="18">
                  <c:v>6.2E-2</c:v>
                </c:pt>
                <c:pt idx="19">
                  <c:v>6.0999999999999999E-2</c:v>
                </c:pt>
                <c:pt idx="20">
                  <c:v>0.06</c:v>
                </c:pt>
                <c:pt idx="21">
                  <c:v>5.8999999999999997E-2</c:v>
                </c:pt>
                <c:pt idx="22">
                  <c:v>5.8000000000000003E-2</c:v>
                </c:pt>
                <c:pt idx="23">
                  <c:v>5.7000000000000002E-2</c:v>
                </c:pt>
                <c:pt idx="24">
                  <c:v>5.6000000000000001E-2</c:v>
                </c:pt>
                <c:pt idx="25">
                  <c:v>5.5E-2</c:v>
                </c:pt>
                <c:pt idx="26">
                  <c:v>5.3999999999999999E-2</c:v>
                </c:pt>
                <c:pt idx="27">
                  <c:v>5.2999999999999999E-2</c:v>
                </c:pt>
                <c:pt idx="28">
                  <c:v>5.1999999999999998E-2</c:v>
                </c:pt>
                <c:pt idx="29">
                  <c:v>5.0999999999999997E-2</c:v>
                </c:pt>
                <c:pt idx="30">
                  <c:v>0.05</c:v>
                </c:pt>
                <c:pt idx="31">
                  <c:v>4.9000000000000002E-2</c:v>
                </c:pt>
                <c:pt idx="32">
                  <c:v>4.8000000000000001E-2</c:v>
                </c:pt>
                <c:pt idx="33">
                  <c:v>4.7E-2</c:v>
                </c:pt>
                <c:pt idx="34">
                  <c:v>4.5999999999999999E-2</c:v>
                </c:pt>
                <c:pt idx="35">
                  <c:v>4.4999999999999998E-2</c:v>
                </c:pt>
                <c:pt idx="36">
                  <c:v>4.3999999999999997E-2</c:v>
                </c:pt>
                <c:pt idx="37">
                  <c:v>4.2999999999999997E-2</c:v>
                </c:pt>
                <c:pt idx="38">
                  <c:v>4.2000000000000003E-2</c:v>
                </c:pt>
                <c:pt idx="39">
                  <c:v>4.1000000000000002E-2</c:v>
                </c:pt>
                <c:pt idx="40">
                  <c:v>0.04</c:v>
                </c:pt>
              </c:numCache>
            </c:numRef>
          </c:xVal>
          <c:yVal>
            <c:numRef>
              <c:f>Sheet1!$D$23:$D$63</c:f>
              <c:numCache>
                <c:formatCode>"$"#,##0</c:formatCode>
                <c:ptCount val="41"/>
                <c:pt idx="0">
                  <c:v>97410.613572588598</c:v>
                </c:pt>
                <c:pt idx="1">
                  <c:v>96378.466253702936</c:v>
                </c:pt>
                <c:pt idx="2">
                  <c:v>95349.287976004125</c:v>
                </c:pt>
                <c:pt idx="3">
                  <c:v>94323.13811786937</c:v>
                </c:pt>
                <c:pt idx="4">
                  <c:v>93300.076781855794</c:v>
                </c:pt>
                <c:pt idx="5">
                  <c:v>92280.164784261389</c:v>
                </c:pt>
                <c:pt idx="6">
                  <c:v>91263.463643721232</c:v>
                </c:pt>
                <c:pt idx="7">
                  <c:v>90250.035568816136</c:v>
                </c:pt>
                <c:pt idx="8">
                  <c:v>89239.943444670789</c:v>
                </c:pt>
                <c:pt idx="9">
                  <c:v>88233.250818519824</c:v>
                </c:pt>
                <c:pt idx="10">
                  <c:v>87230.021884220623</c:v>
                </c:pt>
                <c:pt idx="11">
                  <c:v>86230.321465692803</c:v>
                </c:pt>
                <c:pt idx="12">
                  <c:v>85234.214999265037</c:v>
                </c:pt>
                <c:pt idx="13">
                  <c:v>84241.768514911484</c:v>
                </c:pt>
                <c:pt idx="14">
                  <c:v>83253.048616360466</c:v>
                </c:pt>
                <c:pt idx="15">
                  <c:v>82268.122460060244</c:v>
                </c:pt>
                <c:pt idx="16">
                  <c:v>81287.057732987043</c:v>
                </c:pt>
                <c:pt idx="17">
                  <c:v>80309.922629283028</c:v>
                </c:pt>
                <c:pt idx="18">
                  <c:v>79336.785825712417</c:v>
                </c:pt>
                <c:pt idx="19">
                  <c:v>78367.716455926566</c:v>
                </c:pt>
                <c:pt idx="20">
                  <c:v>77402.784083529652</c:v>
                </c:pt>
                <c:pt idx="21">
                  <c:v>76442.058673939202</c:v>
                </c:pt>
                <c:pt idx="22">
                  <c:v>75485.610565037146</c:v>
                </c:pt>
                <c:pt idx="23">
                  <c:v>74533.510436609315</c:v>
                </c:pt>
                <c:pt idx="24">
                  <c:v>73585.829278573365</c:v>
                </c:pt>
                <c:pt idx="25">
                  <c:v>72642.638357997334</c:v>
                </c:pt>
                <c:pt idx="26">
                  <c:v>71704.009184913361</c:v>
                </c:pt>
                <c:pt idx="27">
                  <c:v>70770.013476933382</c:v>
                </c:pt>
                <c:pt idx="28">
                  <c:v>69840.723122676267</c:v>
                </c:pt>
                <c:pt idx="29">
                  <c:v>68916.21014401823</c:v>
                </c:pt>
                <c:pt idx="30">
                  <c:v>67996.546657181054</c:v>
                </c:pt>
                <c:pt idx="31">
                  <c:v>67081.804832675494</c:v>
                </c:pt>
                <c:pt idx="32">
                  <c:v>66172.056854119641</c:v>
                </c:pt>
                <c:pt idx="33">
                  <c:v>65267.374875955233</c:v>
                </c:pt>
                <c:pt idx="34">
                  <c:v>64367.830980087761</c:v>
                </c:pt>
                <c:pt idx="35">
                  <c:v>63473.497131478573</c:v>
                </c:pt>
                <c:pt idx="36">
                  <c:v>62584.445132721128</c:v>
                </c:pt>
                <c:pt idx="37">
                  <c:v>61700.746577635575</c:v>
                </c:pt>
                <c:pt idx="38">
                  <c:v>60822.472803919714</c:v>
                </c:pt>
                <c:pt idx="39">
                  <c:v>59949.694844896585</c:v>
                </c:pt>
                <c:pt idx="40">
                  <c:v>59082.483380402991</c:v>
                </c:pt>
              </c:numCache>
            </c:numRef>
          </c:yVal>
          <c:smooth val="1"/>
          <c:extLst>
            <c:ext xmlns:c16="http://schemas.microsoft.com/office/drawing/2014/chart" uri="{C3380CC4-5D6E-409C-BE32-E72D297353CC}">
              <c16:uniqueId val="{00000001-3B28-4A18-A577-FFFB6DCF5DF4}"/>
            </c:ext>
          </c:extLst>
        </c:ser>
        <c:dLbls>
          <c:showLegendKey val="0"/>
          <c:showVal val="0"/>
          <c:showCatName val="0"/>
          <c:showSerName val="0"/>
          <c:showPercent val="0"/>
          <c:showBubbleSize val="0"/>
        </c:dLbls>
        <c:axId val="426645576"/>
        <c:axId val="426646232"/>
      </c:scatterChart>
      <c:valAx>
        <c:axId val="426645576"/>
        <c:scaling>
          <c:orientation val="minMax"/>
          <c:max val="8.0000000000000016E-2"/>
          <c:min val="4.0000000000000008E-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baseline="0" dirty="0">
                    <a:solidFill>
                      <a:schemeClr val="tx1"/>
                    </a:solidFill>
                  </a:rPr>
                  <a:t>Interest</a:t>
                </a:r>
              </a:p>
            </c:rich>
          </c:tx>
          <c:layout>
            <c:manualLayout>
              <c:xMode val="edge"/>
              <c:yMode val="edge"/>
              <c:x val="0.49998177393498366"/>
              <c:y val="0.89730999389979016"/>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26646232"/>
        <c:crosses val="autoZero"/>
        <c:crossBetween val="midCat"/>
        <c:majorUnit val="1.0000000000000002E-2"/>
      </c:valAx>
      <c:valAx>
        <c:axId val="426646232"/>
        <c:scaling>
          <c:orientation val="minMax"/>
          <c:min val="5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baseline="0" dirty="0">
                    <a:solidFill>
                      <a:schemeClr val="tx1"/>
                    </a:solidFill>
                  </a:rPr>
                  <a:t>Annual</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quot;$&quot;#,##0" sourceLinked="1"/>
        <c:majorTickMark val="none"/>
        <c:minorTickMark val="none"/>
        <c:tickLblPos val="nextTo"/>
        <c:spPr>
          <a:noFill/>
          <a:ln w="12700"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26645576"/>
        <c:crosses val="autoZero"/>
        <c:crossBetween val="midCat"/>
        <c:majorUnit val="100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drawing1.xml><?xml version="1.0" encoding="utf-8"?>
<c:userShapes xmlns:c="http://schemas.openxmlformats.org/drawingml/2006/chart">
  <cdr:relSizeAnchor xmlns:cdr="http://schemas.openxmlformats.org/drawingml/2006/chartDrawing">
    <cdr:from>
      <cdr:x>0.34775</cdr:x>
      <cdr:y>0.6966</cdr:y>
    </cdr:from>
    <cdr:to>
      <cdr:x>0.34825</cdr:x>
      <cdr:y>0.86663</cdr:y>
    </cdr:to>
    <cdr:cxnSp macro="">
      <cdr:nvCxnSpPr>
        <cdr:cNvPr id="3" name="Straight Connector 2">
          <a:extLst xmlns:a="http://schemas.openxmlformats.org/drawingml/2006/main">
            <a:ext uri="{FF2B5EF4-FFF2-40B4-BE49-F238E27FC236}">
              <a16:creationId xmlns:a16="http://schemas.microsoft.com/office/drawing/2014/main" id="{B63EAB22-883C-4D02-BEF1-4870A015E03E}"/>
            </a:ext>
          </a:extLst>
        </cdr:cNvPr>
        <cdr:cNvCxnSpPr/>
      </cdr:nvCxnSpPr>
      <cdr:spPr>
        <a:xfrm xmlns:a="http://schemas.openxmlformats.org/drawingml/2006/main" flipV="1">
          <a:off x="4077048" y="4412920"/>
          <a:ext cx="5862" cy="1077122"/>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63F86-7400-4040-BA0A-F401896D2B5C}" type="datetimeFigureOut">
              <a:rPr lang="en-US" smtClean="0"/>
              <a:t>10/20/2018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BC3334-5AB8-4597-AD00-B5FD81F8AD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574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63F86-7400-4040-BA0A-F401896D2B5C}" type="datetimeFigureOut">
              <a:rPr lang="en-US" smtClean="0"/>
              <a:t>10/20/2018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BC3334-5AB8-4597-AD00-B5FD81F8ADD9}" type="slidenum">
              <a:rPr lang="en-US" smtClean="0"/>
              <a:t>‹#›</a:t>
            </a:fld>
            <a:endParaRPr lang="en-US"/>
          </a:p>
        </p:txBody>
      </p:sp>
    </p:spTree>
    <p:extLst>
      <p:ext uri="{BB962C8B-B14F-4D97-AF65-F5344CB8AC3E}">
        <p14:creationId xmlns:p14="http://schemas.microsoft.com/office/powerpoint/2010/main" val="320675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63F86-7400-4040-BA0A-F401896D2B5C}" type="datetimeFigureOut">
              <a:rPr lang="en-US" smtClean="0"/>
              <a:t>10/20/2018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BC3334-5AB8-4597-AD00-B5FD81F8ADD9}" type="slidenum">
              <a:rPr lang="en-US" smtClean="0"/>
              <a:t>‹#›</a:t>
            </a:fld>
            <a:endParaRPr lang="en-US"/>
          </a:p>
        </p:txBody>
      </p:sp>
    </p:spTree>
    <p:extLst>
      <p:ext uri="{BB962C8B-B14F-4D97-AF65-F5344CB8AC3E}">
        <p14:creationId xmlns:p14="http://schemas.microsoft.com/office/powerpoint/2010/main" val="301895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63F86-7400-4040-BA0A-F401896D2B5C}" type="datetimeFigureOut">
              <a:rPr lang="en-US" smtClean="0"/>
              <a:t>10/20/2018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BC3334-5AB8-4597-AD00-B5FD81F8ADD9}" type="slidenum">
              <a:rPr lang="en-US" smtClean="0"/>
              <a:t>‹#›</a:t>
            </a:fld>
            <a:endParaRPr lang="en-US"/>
          </a:p>
        </p:txBody>
      </p:sp>
    </p:spTree>
    <p:extLst>
      <p:ext uri="{BB962C8B-B14F-4D97-AF65-F5344CB8AC3E}">
        <p14:creationId xmlns:p14="http://schemas.microsoft.com/office/powerpoint/2010/main" val="218386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263F86-7400-4040-BA0A-F401896D2B5C}" type="datetimeFigureOut">
              <a:rPr lang="en-US" smtClean="0"/>
              <a:t>10/20/2018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BC3334-5AB8-4597-AD00-B5FD81F8AD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655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63F86-7400-4040-BA0A-F401896D2B5C}" type="datetimeFigureOut">
              <a:rPr lang="en-US" smtClean="0"/>
              <a:t>10/20/2018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C3334-5AB8-4597-AD00-B5FD81F8ADD9}" type="slidenum">
              <a:rPr lang="en-US" smtClean="0"/>
              <a:t>‹#›</a:t>
            </a:fld>
            <a:endParaRPr lang="en-US"/>
          </a:p>
        </p:txBody>
      </p:sp>
    </p:spTree>
    <p:extLst>
      <p:ext uri="{BB962C8B-B14F-4D97-AF65-F5344CB8AC3E}">
        <p14:creationId xmlns:p14="http://schemas.microsoft.com/office/powerpoint/2010/main" val="2998695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63F86-7400-4040-BA0A-F401896D2B5C}" type="datetimeFigureOut">
              <a:rPr lang="en-US" smtClean="0"/>
              <a:t>10/20/2018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BC3334-5AB8-4597-AD00-B5FD81F8ADD9}" type="slidenum">
              <a:rPr lang="en-US" smtClean="0"/>
              <a:t>‹#›</a:t>
            </a:fld>
            <a:endParaRPr lang="en-US"/>
          </a:p>
        </p:txBody>
      </p:sp>
    </p:spTree>
    <p:extLst>
      <p:ext uri="{BB962C8B-B14F-4D97-AF65-F5344CB8AC3E}">
        <p14:creationId xmlns:p14="http://schemas.microsoft.com/office/powerpoint/2010/main" val="876440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63F86-7400-4040-BA0A-F401896D2B5C}" type="datetimeFigureOut">
              <a:rPr lang="en-US" smtClean="0"/>
              <a:t>10/20/2018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BC3334-5AB8-4597-AD00-B5FD81F8ADD9}" type="slidenum">
              <a:rPr lang="en-US" smtClean="0"/>
              <a:t>‹#›</a:t>
            </a:fld>
            <a:endParaRPr lang="en-US"/>
          </a:p>
        </p:txBody>
      </p:sp>
    </p:spTree>
    <p:extLst>
      <p:ext uri="{BB962C8B-B14F-4D97-AF65-F5344CB8AC3E}">
        <p14:creationId xmlns:p14="http://schemas.microsoft.com/office/powerpoint/2010/main" val="3384083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1263F86-7400-4040-BA0A-F401896D2B5C}" type="datetimeFigureOut">
              <a:rPr lang="en-US" smtClean="0"/>
              <a:t>10/20/2018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3BC3334-5AB8-4597-AD00-B5FD81F8ADD9}" type="slidenum">
              <a:rPr lang="en-US" smtClean="0"/>
              <a:t>‹#›</a:t>
            </a:fld>
            <a:endParaRPr lang="en-US"/>
          </a:p>
        </p:txBody>
      </p:sp>
    </p:spTree>
    <p:extLst>
      <p:ext uri="{BB962C8B-B14F-4D97-AF65-F5344CB8AC3E}">
        <p14:creationId xmlns:p14="http://schemas.microsoft.com/office/powerpoint/2010/main" val="296592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1263F86-7400-4040-BA0A-F401896D2B5C}" type="datetimeFigureOut">
              <a:rPr lang="en-US" smtClean="0"/>
              <a:t>10/20/2018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3BC3334-5AB8-4597-AD00-B5FD81F8ADD9}" type="slidenum">
              <a:rPr lang="en-US" smtClean="0"/>
              <a:t>‹#›</a:t>
            </a:fld>
            <a:endParaRPr lang="en-US"/>
          </a:p>
        </p:txBody>
      </p:sp>
    </p:spTree>
    <p:extLst>
      <p:ext uri="{BB962C8B-B14F-4D97-AF65-F5344CB8AC3E}">
        <p14:creationId xmlns:p14="http://schemas.microsoft.com/office/powerpoint/2010/main" val="21642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1263F86-7400-4040-BA0A-F401896D2B5C}" type="datetimeFigureOut">
              <a:rPr lang="en-US" smtClean="0"/>
              <a:t>10/20/2018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C3334-5AB8-4597-AD00-B5FD81F8ADD9}" type="slidenum">
              <a:rPr lang="en-US" smtClean="0"/>
              <a:t>‹#›</a:t>
            </a:fld>
            <a:endParaRPr lang="en-US"/>
          </a:p>
        </p:txBody>
      </p:sp>
    </p:spTree>
    <p:extLst>
      <p:ext uri="{BB962C8B-B14F-4D97-AF65-F5344CB8AC3E}">
        <p14:creationId xmlns:p14="http://schemas.microsoft.com/office/powerpoint/2010/main" val="3658444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1263F86-7400-4040-BA0A-F401896D2B5C}" type="datetimeFigureOut">
              <a:rPr lang="en-US" smtClean="0"/>
              <a:t>10/20/2018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3BC3334-5AB8-4597-AD00-B5FD81F8ADD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86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electricitylocal.com/states/texas/san-marcos/" TargetMode="External"/><Relationship Id="rId7" Type="http://schemas.openxmlformats.org/officeDocument/2006/relationships/hyperlink" Target="http://www.ada.gov/"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news.energysage.com/congress-extends-the-solar-tax-credit/" TargetMode="External"/><Relationship Id="rId5" Type="http://schemas.openxmlformats.org/officeDocument/2006/relationships/hyperlink" Target="http://news.energysage.com/how-much-does-the-average-solar-panel-installation-cost-in-the-u-s/" TargetMode="External"/><Relationship Id="rId4" Type="http://schemas.openxmlformats.org/officeDocument/2006/relationships/hyperlink" Target="https://solarpowerrocks.com/solar-basics/how-much-electricity-does-a-solar-panel-produc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68086" y="0"/>
            <a:ext cx="11723914" cy="6337164"/>
          </a:xfrm>
          <a:prstGeom prst="rect">
            <a:avLst/>
          </a:prstGeom>
        </p:spPr>
      </p:pic>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76833" y="1015663"/>
            <a:ext cx="10728130" cy="4616648"/>
          </a:xfrm>
          <a:prstGeom prst="rect">
            <a:avLst/>
          </a:prstGeom>
          <a:noFill/>
        </p:spPr>
        <p:txBody>
          <a:bodyPr wrap="square" lIns="91440" tIns="45720" rIns="91440" bIns="45720">
            <a:spAutoFit/>
          </a:bodyPr>
          <a:lstStyle/>
          <a:p>
            <a:pPr algn="ctr"/>
            <a:r>
              <a:rPr lang="en-US" sz="4800" b="1" dirty="0">
                <a:ln w="19050">
                  <a:solidFill>
                    <a:schemeClr val="tx1"/>
                  </a:solidFill>
                  <a:prstDash val="solid"/>
                </a:ln>
                <a:solidFill>
                  <a:schemeClr val="bg1"/>
                </a:solidFill>
              </a:rPr>
              <a:t>Team Incremental </a:t>
            </a:r>
          </a:p>
          <a:p>
            <a:pPr algn="ctr"/>
            <a:r>
              <a:rPr lang="en-US" sz="4800" b="1" dirty="0">
                <a:ln w="19050">
                  <a:solidFill>
                    <a:schemeClr val="tx1"/>
                  </a:solidFill>
                  <a:prstDash val="solid"/>
                </a:ln>
                <a:solidFill>
                  <a:schemeClr val="bg1"/>
                </a:solidFill>
              </a:rPr>
              <a:t>Geny Segundo[C]</a:t>
            </a:r>
          </a:p>
          <a:p>
            <a:pPr algn="ctr"/>
            <a:r>
              <a:rPr lang="en-US" sz="4800" b="1" dirty="0">
                <a:ln w="19050">
                  <a:solidFill>
                    <a:schemeClr val="tx1"/>
                  </a:solidFill>
                  <a:prstDash val="solid"/>
                </a:ln>
                <a:solidFill>
                  <a:schemeClr val="bg1"/>
                </a:solidFill>
              </a:rPr>
              <a:t>Dieudonne Dusingizimana</a:t>
            </a:r>
          </a:p>
          <a:p>
            <a:pPr algn="ctr"/>
            <a:r>
              <a:rPr lang="en-US" sz="4800" b="1" dirty="0">
                <a:ln w="19050">
                  <a:solidFill>
                    <a:schemeClr val="tx1"/>
                  </a:solidFill>
                  <a:prstDash val="solid"/>
                </a:ln>
                <a:solidFill>
                  <a:schemeClr val="bg1"/>
                </a:solidFill>
              </a:rPr>
              <a:t>Dylan Dean</a:t>
            </a:r>
          </a:p>
          <a:p>
            <a:pPr algn="ctr"/>
            <a:r>
              <a:rPr lang="en-US" sz="4800" b="1" dirty="0">
                <a:ln w="19050">
                  <a:solidFill>
                    <a:schemeClr val="tx1"/>
                  </a:solidFill>
                  <a:prstDash val="solid"/>
                </a:ln>
                <a:solidFill>
                  <a:schemeClr val="bg1"/>
                </a:solidFill>
              </a:rPr>
              <a:t>Mason Hagen</a:t>
            </a:r>
          </a:p>
          <a:p>
            <a:pPr algn="ctr"/>
            <a:endParaRPr lang="en-US" sz="5400" b="1" dirty="0">
              <a:ln w="12700">
                <a:solidFill>
                  <a:schemeClr val="bg1"/>
                </a:solidFill>
                <a:prstDash val="solid"/>
              </a:ln>
              <a:effectLst>
                <a:outerShdw blurRad="12700" dist="38100" dir="2700000" algn="tl" rotWithShape="0">
                  <a:schemeClr val="bg1">
                    <a:lumMod val="50000"/>
                  </a:schemeClr>
                </a:outerShdw>
              </a:effectLst>
            </a:endParaRPr>
          </a:p>
        </p:txBody>
      </p:sp>
      <p:sp>
        <p:nvSpPr>
          <p:cNvPr id="11" name="Rectangle 10"/>
          <p:cNvSpPr/>
          <p:nvPr/>
        </p:nvSpPr>
        <p:spPr>
          <a:xfrm>
            <a:off x="7116587" y="6029387"/>
            <a:ext cx="5075414" cy="307777"/>
          </a:xfrm>
          <a:prstGeom prst="rect">
            <a:avLst/>
          </a:prstGeom>
        </p:spPr>
        <p:txBody>
          <a:bodyPr wrap="square">
            <a:spAutoFit/>
          </a:bodyPr>
          <a:lstStyle/>
          <a:p>
            <a:r>
              <a:rPr lang="en-US" sz="1400" dirty="0">
                <a:solidFill>
                  <a:schemeClr val="bg1"/>
                </a:solidFill>
              </a:rPr>
              <a:t>Image source: http://www.univ-solar.com/close-up-of-solar-panels/</a:t>
            </a:r>
          </a:p>
        </p:txBody>
      </p:sp>
      <p:sp>
        <p:nvSpPr>
          <p:cNvPr id="13" name="Rectangle 12"/>
          <p:cNvSpPr/>
          <p:nvPr/>
        </p:nvSpPr>
        <p:spPr>
          <a:xfrm>
            <a:off x="757780" y="0"/>
            <a:ext cx="11144526" cy="1015663"/>
          </a:xfrm>
          <a:prstGeom prst="rect">
            <a:avLst/>
          </a:prstGeom>
        </p:spPr>
        <p:txBody>
          <a:bodyPr wrap="none">
            <a:spAutoFit/>
          </a:bodyPr>
          <a:lstStyle/>
          <a:p>
            <a:pPr lvl="0" algn="ctr"/>
            <a:r>
              <a:rPr lang="en-US" sz="6000" b="1" dirty="0">
                <a:ln w="19050">
                  <a:solidFill>
                    <a:schemeClr val="tx1"/>
                  </a:solidFill>
                  <a:prstDash val="solid"/>
                </a:ln>
                <a:solidFill>
                  <a:schemeClr val="bg1"/>
                </a:solidFill>
              </a:rPr>
              <a:t>ENGR 3315 Parking Garage Project</a:t>
            </a:r>
          </a:p>
        </p:txBody>
      </p:sp>
      <p:sp>
        <p:nvSpPr>
          <p:cNvPr id="15" name="Rectangle 14"/>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Tree>
    <p:extLst>
      <p:ext uri="{BB962C8B-B14F-4D97-AF65-F5344CB8AC3E}">
        <p14:creationId xmlns:p14="http://schemas.microsoft.com/office/powerpoint/2010/main" val="3592745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90848808"/>
              </p:ext>
            </p:extLst>
          </p:nvPr>
        </p:nvGraphicFramePr>
        <p:xfrm>
          <a:off x="468086" y="791292"/>
          <a:ext cx="11723914" cy="4362450"/>
        </p:xfrm>
        <a:graphic>
          <a:graphicData uri="http://schemas.openxmlformats.org/drawingml/2006/table">
            <a:tbl>
              <a:tblPr>
                <a:tableStyleId>{5C22544A-7EE6-4342-B048-85BDC9FD1C3A}</a:tableStyleId>
              </a:tblPr>
              <a:tblGrid>
                <a:gridCol w="9111520">
                  <a:extLst>
                    <a:ext uri="{9D8B030D-6E8A-4147-A177-3AD203B41FA5}">
                      <a16:colId xmlns:a16="http://schemas.microsoft.com/office/drawing/2014/main" val="3027610636"/>
                    </a:ext>
                  </a:extLst>
                </a:gridCol>
                <a:gridCol w="2612394">
                  <a:extLst>
                    <a:ext uri="{9D8B030D-6E8A-4147-A177-3AD203B41FA5}">
                      <a16:colId xmlns:a16="http://schemas.microsoft.com/office/drawing/2014/main" val="1198489249"/>
                    </a:ext>
                  </a:extLst>
                </a:gridCol>
              </a:tblGrid>
              <a:tr h="190500">
                <a:tc>
                  <a:txBody>
                    <a:bodyPr/>
                    <a:lstStyle/>
                    <a:p>
                      <a:pPr algn="l" fontAlgn="b"/>
                      <a:r>
                        <a:rPr lang="en-US" sz="2800" u="none" strike="noStrike" dirty="0">
                          <a:effectLst/>
                        </a:rPr>
                        <a:t>PV yearly maintenance spending</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800" u="none" strike="noStrike" dirty="0">
                          <a:effectLst/>
                        </a:rPr>
                        <a:t>$1,420,408.36</a:t>
                      </a:r>
                      <a:endParaRPr lang="en-US"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364354"/>
                  </a:ext>
                </a:extLst>
              </a:tr>
              <a:tr h="190500">
                <a:tc>
                  <a:txBody>
                    <a:bodyPr/>
                    <a:lstStyle/>
                    <a:p>
                      <a:pPr algn="l" fontAlgn="b"/>
                      <a:r>
                        <a:rPr lang="en-US" sz="2800" u="none" strike="noStrike" dirty="0">
                          <a:effectLst/>
                        </a:rPr>
                        <a:t>Maintenance:</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800" u="none" strike="noStrike" dirty="0">
                          <a:effectLst/>
                        </a:rPr>
                        <a:t>-$6,620,462.47</a:t>
                      </a:r>
                      <a:endParaRPr lang="en-US" sz="2800" b="0" i="0" u="none" strike="noStrike" dirty="0">
                        <a:solidFill>
                          <a:srgbClr val="222222"/>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47912226"/>
                  </a:ext>
                </a:extLst>
              </a:tr>
              <a:tr h="190500">
                <a:tc>
                  <a:txBody>
                    <a:bodyPr/>
                    <a:lstStyle/>
                    <a:p>
                      <a:pPr algn="l" fontAlgn="b"/>
                      <a:r>
                        <a:rPr lang="en-US" sz="2800" u="none" strike="noStrike" dirty="0">
                          <a:effectLst/>
                        </a:rPr>
                        <a:t>Payment of Parking Garage</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800" u="none" strike="noStrike" dirty="0">
                          <a:effectLst/>
                        </a:rPr>
                        <a:t>-$1,171,501.37</a:t>
                      </a:r>
                      <a:endParaRPr lang="en-US"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12172103"/>
                  </a:ext>
                </a:extLst>
              </a:tr>
              <a:tr h="190500">
                <a:tc>
                  <a:txBody>
                    <a:bodyPr/>
                    <a:lstStyle/>
                    <a:p>
                      <a:pPr algn="l" fontAlgn="b"/>
                      <a:r>
                        <a:rPr lang="en-US" sz="2800" u="none" strike="noStrike">
                          <a:effectLst/>
                        </a:rPr>
                        <a:t>PMT of yearly maintenance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800" u="none" strike="noStrike" dirty="0">
                          <a:effectLst/>
                        </a:rPr>
                        <a:t>-$91,869.77</a:t>
                      </a:r>
                      <a:endParaRPr lang="en-US"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91819411"/>
                  </a:ext>
                </a:extLst>
              </a:tr>
              <a:tr h="190500">
                <a:tc>
                  <a:txBody>
                    <a:bodyPr/>
                    <a:lstStyle/>
                    <a:p>
                      <a:pPr algn="l" fontAlgn="b"/>
                      <a:r>
                        <a:rPr lang="en-US" sz="2800" u="none" strike="noStrike" dirty="0">
                          <a:effectLst/>
                        </a:rPr>
                        <a:t>Loan for the Garage</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800" u="none" strike="noStrike" dirty="0">
                          <a:effectLst/>
                        </a:rPr>
                        <a:t>$10,500,000.00</a:t>
                      </a:r>
                      <a:endParaRPr lang="en-US"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9844181"/>
                  </a:ext>
                </a:extLst>
              </a:tr>
              <a:tr h="190500">
                <a:tc>
                  <a:txBody>
                    <a:bodyPr/>
                    <a:lstStyle/>
                    <a:p>
                      <a:pPr algn="l" fontAlgn="b"/>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1168294"/>
                  </a:ext>
                </a:extLst>
              </a:tr>
              <a:tr h="190500">
                <a:tc>
                  <a:txBody>
                    <a:bodyPr/>
                    <a:lstStyle/>
                    <a:p>
                      <a:pPr algn="l" fontAlgn="b"/>
                      <a:r>
                        <a:rPr lang="en-US" sz="2800" u="none" strike="noStrike">
                          <a:effectLst/>
                        </a:rPr>
                        <a:t>1st month payment taking into account negative balance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800" u="none" strike="noStrike" dirty="0">
                          <a:effectLst/>
                        </a:rPr>
                        <a:t>$1,171,501.37</a:t>
                      </a:r>
                      <a:endParaRPr lang="en-US"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9715090"/>
                  </a:ext>
                </a:extLst>
              </a:tr>
              <a:tr h="190500">
                <a:tc>
                  <a:txBody>
                    <a:bodyPr/>
                    <a:lstStyle/>
                    <a:p>
                      <a:pPr algn="l" fontAlgn="b"/>
                      <a:r>
                        <a:rPr lang="en-US" sz="2800" u="none" strike="noStrike">
                          <a:effectLst/>
                        </a:rPr>
                        <a:t>1st month payment w/o taking into account negative balance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800" u="none" strike="noStrike" dirty="0">
                          <a:effectLst/>
                        </a:rPr>
                        <a:t>$1,053,914.49</a:t>
                      </a:r>
                      <a:endParaRPr lang="en-US"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8012407"/>
                  </a:ext>
                </a:extLst>
              </a:tr>
              <a:tr h="190500">
                <a:tc>
                  <a:txBody>
                    <a:bodyPr/>
                    <a:lstStyle/>
                    <a:p>
                      <a:pPr algn="l" fontAlgn="b"/>
                      <a:r>
                        <a:rPr lang="en-US" sz="2800" u="none" strike="noStrike">
                          <a:effectLst/>
                        </a:rPr>
                        <a:t>Calculations for loan with 1st month </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u="none" strike="noStrike" dirty="0">
                          <a:effectLst/>
                        </a:rPr>
                        <a:t> C10/(1-(C10/C7))</a:t>
                      </a:r>
                      <a:endParaRPr lang="en-US"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86851395"/>
                  </a:ext>
                </a:extLst>
              </a:tr>
              <a:tr h="190500">
                <a:tc>
                  <a:txBody>
                    <a:bodyPr/>
                    <a:lstStyle/>
                    <a:p>
                      <a:pPr algn="l" fontAlgn="b"/>
                      <a:r>
                        <a:rPr lang="en-US" sz="2800" u="none" strike="noStrike" dirty="0">
                          <a:effectLst/>
                        </a:rPr>
                        <a:t>The loan with 1st month included</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800" u="none" strike="noStrike" dirty="0">
                          <a:effectLst/>
                        </a:rPr>
                        <a:t>$1,171,501.3731 </a:t>
                      </a:r>
                      <a:endParaRPr lang="en-US"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7535082"/>
                  </a:ext>
                </a:extLst>
              </a:tr>
            </a:tbl>
          </a:graphicData>
        </a:graphic>
      </p:graphicFrame>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
        <p:nvSpPr>
          <p:cNvPr id="7" name="Rectangle 6"/>
          <p:cNvSpPr/>
          <p:nvPr/>
        </p:nvSpPr>
        <p:spPr>
          <a:xfrm>
            <a:off x="2751509" y="825"/>
            <a:ext cx="6676197" cy="707886"/>
          </a:xfrm>
          <a:prstGeom prst="rect">
            <a:avLst/>
          </a:prstGeom>
        </p:spPr>
        <p:txBody>
          <a:bodyPr wrap="square">
            <a:spAutoFit/>
          </a:bodyPr>
          <a:lstStyle/>
          <a:p>
            <a:pPr algn="ctr"/>
            <a:r>
              <a:rPr lang="en-US" sz="4000" dirty="0"/>
              <a:t>Finances</a:t>
            </a:r>
          </a:p>
        </p:txBody>
      </p:sp>
    </p:spTree>
    <p:extLst>
      <p:ext uri="{BB962C8B-B14F-4D97-AF65-F5344CB8AC3E}">
        <p14:creationId xmlns:p14="http://schemas.microsoft.com/office/powerpoint/2010/main" val="654115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
        <p:nvSpPr>
          <p:cNvPr id="7" name="Rectangle 6"/>
          <p:cNvSpPr/>
          <p:nvPr/>
        </p:nvSpPr>
        <p:spPr>
          <a:xfrm>
            <a:off x="2751509" y="825"/>
            <a:ext cx="6676197" cy="707886"/>
          </a:xfrm>
          <a:prstGeom prst="rect">
            <a:avLst/>
          </a:prstGeom>
        </p:spPr>
        <p:txBody>
          <a:bodyPr wrap="square">
            <a:spAutoFit/>
          </a:bodyPr>
          <a:lstStyle/>
          <a:p>
            <a:pPr algn="ctr"/>
            <a:r>
              <a:rPr lang="en-US" sz="4000" dirty="0"/>
              <a:t>Finances </a:t>
            </a:r>
            <a:r>
              <a:rPr lang="en-US" sz="4000"/>
              <a:t>and Profit</a:t>
            </a:r>
            <a:endParaRPr lang="en-US" sz="4000" dirty="0"/>
          </a:p>
        </p:txBody>
      </p:sp>
      <p:sp>
        <p:nvSpPr>
          <p:cNvPr id="8" name="Rectangle 7"/>
          <p:cNvSpPr/>
          <p:nvPr/>
        </p:nvSpPr>
        <p:spPr>
          <a:xfrm>
            <a:off x="446430" y="3505866"/>
            <a:ext cx="11723914" cy="2554545"/>
          </a:xfrm>
          <a:prstGeom prst="rect">
            <a:avLst/>
          </a:prstGeom>
        </p:spPr>
        <p:txBody>
          <a:bodyPr wrap="square">
            <a:spAutoFit/>
          </a:bodyPr>
          <a:lstStyle/>
          <a:p>
            <a:r>
              <a:rPr lang="en-US" sz="3200" dirty="0">
                <a:solidFill>
                  <a:srgbClr val="000000"/>
                </a:solidFill>
                <a:latin typeface="Calibri" panose="020F0502020204030204" pitchFamily="34" charset="0"/>
              </a:rPr>
              <a:t>Total revenue was high enough to cover the cost of the maintenance and the loan payment for each year while still having positive balance of $56,628.86 for the next 20 years. After which the positive balance becomes $1,228,130.23 for years 21 through 39. The total revenue for 40 years was calculated to a grand total </a:t>
            </a:r>
            <a:r>
              <a:rPr lang="en-US" sz="3200" u="sng" dirty="0">
                <a:solidFill>
                  <a:srgbClr val="000000"/>
                </a:solidFill>
                <a:latin typeface="Calibri" panose="020F0502020204030204" pitchFamily="34" charset="0"/>
              </a:rPr>
              <a:t>$23,295,550.31</a:t>
            </a:r>
            <a:endParaRPr lang="en-US" u="sng" dirty="0"/>
          </a:p>
        </p:txBody>
      </p:sp>
      <p:pic>
        <p:nvPicPr>
          <p:cNvPr id="4" name="Picture 3"/>
          <p:cNvPicPr>
            <a:picLocks noChangeAspect="1"/>
          </p:cNvPicPr>
          <p:nvPr/>
        </p:nvPicPr>
        <p:blipFill>
          <a:blip r:embed="rId3"/>
          <a:stretch>
            <a:fillRect/>
          </a:stretch>
        </p:blipFill>
        <p:spPr>
          <a:xfrm>
            <a:off x="535574" y="956760"/>
            <a:ext cx="4205544" cy="247224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31772766"/>
              </p:ext>
            </p:extLst>
          </p:nvPr>
        </p:nvGraphicFramePr>
        <p:xfrm>
          <a:off x="4741118" y="956760"/>
          <a:ext cx="3281620" cy="2066525"/>
        </p:xfrm>
        <a:graphic>
          <a:graphicData uri="http://schemas.openxmlformats.org/drawingml/2006/table">
            <a:tbl>
              <a:tblPr>
                <a:tableStyleId>{5C22544A-7EE6-4342-B048-85BDC9FD1C3A}</a:tableStyleId>
              </a:tblPr>
              <a:tblGrid>
                <a:gridCol w="3281620">
                  <a:extLst>
                    <a:ext uri="{9D8B030D-6E8A-4147-A177-3AD203B41FA5}">
                      <a16:colId xmlns:a16="http://schemas.microsoft.com/office/drawing/2014/main" val="1771563202"/>
                    </a:ext>
                  </a:extLst>
                </a:gridCol>
              </a:tblGrid>
              <a:tr h="413305">
                <a:tc>
                  <a:txBody>
                    <a:bodyPr/>
                    <a:lstStyle/>
                    <a:p>
                      <a:pPr algn="r" fontAlgn="b"/>
                      <a:r>
                        <a:rPr lang="en-US" sz="2400" u="none" strike="noStrike" dirty="0">
                          <a:effectLst/>
                        </a:rPr>
                        <a:t>20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9693126"/>
                  </a:ext>
                </a:extLst>
              </a:tr>
              <a:tr h="413305">
                <a:tc>
                  <a:txBody>
                    <a:bodyPr/>
                    <a:lstStyle/>
                    <a:p>
                      <a:pPr algn="r" fontAlgn="b"/>
                      <a:r>
                        <a:rPr lang="en-US" sz="2400" u="none" strike="noStrike" dirty="0">
                          <a:effectLst/>
                        </a:rPr>
                        <a:t>-$1,171,501.37</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6898683"/>
                  </a:ext>
                </a:extLst>
              </a:tr>
              <a:tr h="413305">
                <a:tc>
                  <a:txBody>
                    <a:bodyPr/>
                    <a:lstStyle/>
                    <a:p>
                      <a:pPr algn="r" fontAlgn="b"/>
                      <a:r>
                        <a:rPr lang="en-US" sz="2400" u="none" strike="noStrike" dirty="0">
                          <a:effectLst/>
                        </a:rPr>
                        <a:t>-$91,869.77</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3801275"/>
                  </a:ext>
                </a:extLst>
              </a:tr>
              <a:tr h="413305">
                <a:tc>
                  <a:txBody>
                    <a:bodyPr/>
                    <a:lstStyle/>
                    <a:p>
                      <a:pPr algn="r" fontAlgn="b"/>
                      <a:r>
                        <a:rPr lang="en-US" sz="2400" u="none" strike="noStrike" dirty="0">
                          <a:effectLst/>
                        </a:rPr>
                        <a:t>$1,320,000.00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06092165"/>
                  </a:ext>
                </a:extLst>
              </a:tr>
              <a:tr h="413305">
                <a:tc>
                  <a:txBody>
                    <a:bodyPr/>
                    <a:lstStyle/>
                    <a:p>
                      <a:pPr algn="r" fontAlgn="b"/>
                      <a:r>
                        <a:rPr lang="en-US" sz="2400" u="none" strike="noStrike" dirty="0">
                          <a:effectLst/>
                        </a:rPr>
                        <a:t>$56,628.86</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244875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515290734"/>
              </p:ext>
            </p:extLst>
          </p:nvPr>
        </p:nvGraphicFramePr>
        <p:xfrm>
          <a:off x="8022738" y="956760"/>
          <a:ext cx="3282696" cy="2066525"/>
        </p:xfrm>
        <a:graphic>
          <a:graphicData uri="http://schemas.openxmlformats.org/drawingml/2006/table">
            <a:tbl>
              <a:tblPr>
                <a:tableStyleId>{5C22544A-7EE6-4342-B048-85BDC9FD1C3A}</a:tableStyleId>
              </a:tblPr>
              <a:tblGrid>
                <a:gridCol w="3282696">
                  <a:extLst>
                    <a:ext uri="{9D8B030D-6E8A-4147-A177-3AD203B41FA5}">
                      <a16:colId xmlns:a16="http://schemas.microsoft.com/office/drawing/2014/main" val="3585243403"/>
                    </a:ext>
                  </a:extLst>
                </a:gridCol>
              </a:tblGrid>
              <a:tr h="403254">
                <a:tc>
                  <a:txBody>
                    <a:bodyPr/>
                    <a:lstStyle/>
                    <a:p>
                      <a:pPr algn="r" fontAlgn="b"/>
                      <a:r>
                        <a:rPr lang="en-US" sz="2400" u="none" strike="noStrike" dirty="0">
                          <a:effectLst/>
                        </a:rPr>
                        <a:t>21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9745609"/>
                  </a:ext>
                </a:extLst>
              </a:tr>
              <a:tr h="457239">
                <a:tc>
                  <a:txBody>
                    <a:bodyPr/>
                    <a:lstStyle/>
                    <a:p>
                      <a:pPr algn="l" fontAlgn="b"/>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2416750"/>
                  </a:ext>
                </a:extLst>
              </a:tr>
              <a:tr h="399524">
                <a:tc>
                  <a:txBody>
                    <a:bodyPr/>
                    <a:lstStyle/>
                    <a:p>
                      <a:pPr algn="r" fontAlgn="b"/>
                      <a:r>
                        <a:rPr lang="en-US" sz="2400" u="none" strike="noStrike" dirty="0">
                          <a:effectLst/>
                        </a:rPr>
                        <a:t>-$91,869.77</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0060761"/>
                  </a:ext>
                </a:extLst>
              </a:tr>
              <a:tr h="403254">
                <a:tc>
                  <a:txBody>
                    <a:bodyPr/>
                    <a:lstStyle/>
                    <a:p>
                      <a:pPr algn="r" fontAlgn="b"/>
                      <a:r>
                        <a:rPr lang="en-US" sz="2400" u="none" strike="noStrike" dirty="0">
                          <a:effectLst/>
                        </a:rPr>
                        <a:t>$1,320,000.00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4811249"/>
                  </a:ext>
                </a:extLst>
              </a:tr>
              <a:tr h="403254">
                <a:tc>
                  <a:txBody>
                    <a:bodyPr/>
                    <a:lstStyle/>
                    <a:p>
                      <a:pPr algn="r" fontAlgn="b"/>
                      <a:r>
                        <a:rPr lang="en-US" sz="2400" u="none" strike="noStrike" dirty="0">
                          <a:effectLst/>
                        </a:rPr>
                        <a:t>$1,228,130.23</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9244649"/>
                  </a:ext>
                </a:extLst>
              </a:tr>
            </a:tbl>
          </a:graphicData>
        </a:graphic>
      </p:graphicFrame>
    </p:spTree>
    <p:extLst>
      <p:ext uri="{BB962C8B-B14F-4D97-AF65-F5344CB8AC3E}">
        <p14:creationId xmlns:p14="http://schemas.microsoft.com/office/powerpoint/2010/main" val="3523023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p:cNvPr>
          <p:cNvGraphicFramePr>
            <a:graphicFrameLocks noGrp="1"/>
          </p:cNvGraphicFramePr>
          <p:nvPr>
            <p:extLst>
              <p:ext uri="{D42A27DB-BD31-4B8C-83A1-F6EECF244321}">
                <p14:modId xmlns:p14="http://schemas.microsoft.com/office/powerpoint/2010/main" val="3563799485"/>
              </p:ext>
            </p:extLst>
          </p:nvPr>
        </p:nvGraphicFramePr>
        <p:xfrm>
          <a:off x="468086" y="724912"/>
          <a:ext cx="6676198" cy="5612252"/>
        </p:xfrm>
        <a:graphic>
          <a:graphicData uri="http://schemas.openxmlformats.org/drawingml/2006/table">
            <a:tbl>
              <a:tblPr firstRow="1" bandRow="1">
                <a:tableStyleId>{8799B23B-EC83-4686-B30A-512413B5E67A}</a:tableStyleId>
              </a:tblPr>
              <a:tblGrid>
                <a:gridCol w="3338099">
                  <a:extLst>
                    <a:ext uri="{9D8B030D-6E8A-4147-A177-3AD203B41FA5}">
                      <a16:colId xmlns:a16="http://schemas.microsoft.com/office/drawing/2014/main" val="198558767"/>
                    </a:ext>
                  </a:extLst>
                </a:gridCol>
                <a:gridCol w="3338099">
                  <a:extLst>
                    <a:ext uri="{9D8B030D-6E8A-4147-A177-3AD203B41FA5}">
                      <a16:colId xmlns:a16="http://schemas.microsoft.com/office/drawing/2014/main" val="949007938"/>
                    </a:ext>
                  </a:extLst>
                </a:gridCol>
              </a:tblGrid>
              <a:tr h="731294">
                <a:tc>
                  <a:txBody>
                    <a:bodyPr/>
                    <a:lstStyle/>
                    <a:p>
                      <a:pPr algn="ctr"/>
                      <a:r>
                        <a:rPr lang="en-US" sz="2400" dirty="0"/>
                        <a:t>Savings</a:t>
                      </a:r>
                    </a:p>
                  </a:txBody>
                  <a:tcPr marL="88614" marR="88614" marT="44307" marB="44307"/>
                </a:tc>
                <a:tc>
                  <a:txBody>
                    <a:bodyPr/>
                    <a:lstStyle/>
                    <a:p>
                      <a:pPr algn="ctr"/>
                      <a:r>
                        <a:rPr lang="en-US" sz="2400" dirty="0">
                          <a:effectLst/>
                        </a:rPr>
                        <a:t>Cost </a:t>
                      </a:r>
                    </a:p>
                    <a:p>
                      <a:pPr algn="ctr"/>
                      <a:endParaRPr lang="en-US" sz="2400" dirty="0"/>
                    </a:p>
                  </a:txBody>
                  <a:tcPr marL="88614" marR="88614" marT="44307" marB="44307" anchor="b"/>
                </a:tc>
                <a:extLst>
                  <a:ext uri="{0D108BD9-81ED-4DB2-BD59-A6C34878D82A}">
                    <a16:rowId xmlns:a16="http://schemas.microsoft.com/office/drawing/2014/main" val="3340563802"/>
                  </a:ext>
                </a:extLst>
              </a:tr>
              <a:tr h="405155">
                <a:tc gridSpan="2">
                  <a:txBody>
                    <a:bodyPr/>
                    <a:lstStyle/>
                    <a:p>
                      <a:pPr algn="ctr"/>
                      <a:r>
                        <a:rPr lang="en-US" sz="2400" dirty="0"/>
                        <a:t>Cost of Electricity: $0.0874/kWh</a:t>
                      </a:r>
                      <a:endParaRPr lang="en-US" sz="2400" baseline="30000" dirty="0"/>
                    </a:p>
                  </a:txBody>
                  <a:tcPr marL="88614" marR="88614" marT="44307" marB="44307"/>
                </a:tc>
                <a:tc hMerge="1">
                  <a:txBody>
                    <a:bodyPr/>
                    <a:lstStyle/>
                    <a:p>
                      <a:endParaRPr lang="en-US" dirty="0"/>
                    </a:p>
                  </a:txBody>
                  <a:tcPr/>
                </a:tc>
                <a:extLst>
                  <a:ext uri="{0D108BD9-81ED-4DB2-BD59-A6C34878D82A}">
                    <a16:rowId xmlns:a16="http://schemas.microsoft.com/office/drawing/2014/main" val="2863015435"/>
                  </a:ext>
                </a:extLst>
              </a:tr>
              <a:tr h="1057434">
                <a:tc>
                  <a:txBody>
                    <a:bodyPr/>
                    <a:lstStyle/>
                    <a:p>
                      <a:r>
                        <a:rPr lang="en-US" sz="2400" dirty="0"/>
                        <a:t>Roof Size: 38000 ft</a:t>
                      </a:r>
                      <a:r>
                        <a:rPr lang="en-US" sz="2400" baseline="30000" dirty="0"/>
                        <a:t>2</a:t>
                      </a:r>
                    </a:p>
                  </a:txBody>
                  <a:tcPr marL="88614" marR="88614" marT="44307" marB="44307"/>
                </a:tc>
                <a:tc>
                  <a:txBody>
                    <a:bodyPr/>
                    <a:lstStyle/>
                    <a:p>
                      <a:r>
                        <a:rPr lang="en-US" sz="2400" dirty="0"/>
                        <a:t>Install Cost: $2.90 / Watt</a:t>
                      </a:r>
                    </a:p>
                    <a:p>
                      <a:endParaRPr lang="en-US" sz="2400" dirty="0"/>
                    </a:p>
                  </a:txBody>
                  <a:tcPr marL="88614" marR="88614" marT="44307" marB="44307"/>
                </a:tc>
                <a:extLst>
                  <a:ext uri="{0D108BD9-81ED-4DB2-BD59-A6C34878D82A}">
                    <a16:rowId xmlns:a16="http://schemas.microsoft.com/office/drawing/2014/main" val="2304204097"/>
                  </a:ext>
                </a:extLst>
              </a:tr>
              <a:tr h="731294">
                <a:tc>
                  <a:txBody>
                    <a:bodyPr/>
                    <a:lstStyle/>
                    <a:p>
                      <a:r>
                        <a:rPr lang="en-US" sz="2400" dirty="0"/>
                        <a:t>Power Generate Rate: 15 W/ft</a:t>
                      </a:r>
                      <a:r>
                        <a:rPr lang="en-US" sz="2400" baseline="30000" dirty="0"/>
                        <a:t>2</a:t>
                      </a:r>
                    </a:p>
                  </a:txBody>
                  <a:tcPr marL="88614" marR="88614" marT="44307" marB="44307"/>
                </a:tc>
                <a:tc>
                  <a:txBody>
                    <a:bodyPr/>
                    <a:lstStyle/>
                    <a:p>
                      <a:r>
                        <a:rPr lang="en-US" sz="2400" dirty="0"/>
                        <a:t>Tax Credit: -30% </a:t>
                      </a:r>
                    </a:p>
                    <a:p>
                      <a:endParaRPr lang="en-US" sz="2400" dirty="0"/>
                    </a:p>
                  </a:txBody>
                  <a:tcPr marL="88614" marR="88614" marT="44307" marB="44307"/>
                </a:tc>
                <a:extLst>
                  <a:ext uri="{0D108BD9-81ED-4DB2-BD59-A6C34878D82A}">
                    <a16:rowId xmlns:a16="http://schemas.microsoft.com/office/drawing/2014/main" val="2295569115"/>
                  </a:ext>
                </a:extLst>
              </a:tr>
              <a:tr h="731294">
                <a:tc>
                  <a:txBody>
                    <a:bodyPr/>
                    <a:lstStyle/>
                    <a:p>
                      <a:r>
                        <a:rPr lang="en-US" sz="2400" dirty="0"/>
                        <a:t>Power Generated: 570 kWh</a:t>
                      </a:r>
                    </a:p>
                  </a:txBody>
                  <a:tcPr marL="88614" marR="88614" marT="44307" marB="44307"/>
                </a:tc>
                <a:tc>
                  <a:txBody>
                    <a:bodyPr/>
                    <a:lstStyle/>
                    <a:p>
                      <a:r>
                        <a:rPr lang="en-US" sz="2400" dirty="0"/>
                        <a:t>Interest Rate: 8%</a:t>
                      </a:r>
                    </a:p>
                    <a:p>
                      <a:endParaRPr lang="en-US" sz="2400" dirty="0"/>
                    </a:p>
                  </a:txBody>
                  <a:tcPr marL="88614" marR="88614" marT="44307" marB="44307"/>
                </a:tc>
                <a:extLst>
                  <a:ext uri="{0D108BD9-81ED-4DB2-BD59-A6C34878D82A}">
                    <a16:rowId xmlns:a16="http://schemas.microsoft.com/office/drawing/2014/main" val="4033686502"/>
                  </a:ext>
                </a:extLst>
              </a:tr>
              <a:tr h="405155">
                <a:tc>
                  <a:txBody>
                    <a:bodyPr/>
                    <a:lstStyle/>
                    <a:p>
                      <a:r>
                        <a:rPr lang="en-US" sz="2400" dirty="0"/>
                        <a:t>Full Sun Hours: 4 / day </a:t>
                      </a:r>
                    </a:p>
                  </a:txBody>
                  <a:tcPr marL="88614" marR="88614" marT="44307" marB="44307"/>
                </a:tc>
                <a:tc>
                  <a:txBody>
                    <a:bodyPr/>
                    <a:lstStyle/>
                    <a:p>
                      <a:r>
                        <a:rPr lang="en-US" sz="2400" dirty="0"/>
                        <a:t>Total Cost: $1,157,100</a:t>
                      </a:r>
                    </a:p>
                  </a:txBody>
                  <a:tcPr marL="88614" marR="88614" marT="44307" marB="44307"/>
                </a:tc>
                <a:extLst>
                  <a:ext uri="{0D108BD9-81ED-4DB2-BD59-A6C34878D82A}">
                    <a16:rowId xmlns:a16="http://schemas.microsoft.com/office/drawing/2014/main" val="2302067163"/>
                  </a:ext>
                </a:extLst>
              </a:tr>
              <a:tr h="731294">
                <a:tc>
                  <a:txBody>
                    <a:bodyPr/>
                    <a:lstStyle/>
                    <a:p>
                      <a:r>
                        <a:rPr lang="en-US" sz="2400" dirty="0"/>
                        <a:t>Power per day: 2280kWh</a:t>
                      </a:r>
                    </a:p>
                  </a:txBody>
                  <a:tcPr marL="88614" marR="88614" marT="44307" marB="44307"/>
                </a:tc>
                <a:tc>
                  <a:txBody>
                    <a:bodyPr/>
                    <a:lstStyle/>
                    <a:p>
                      <a:endParaRPr lang="en-US" sz="2400" dirty="0"/>
                    </a:p>
                  </a:txBody>
                  <a:tcPr marL="88614" marR="88614" marT="44307" marB="44307"/>
                </a:tc>
                <a:extLst>
                  <a:ext uri="{0D108BD9-81ED-4DB2-BD59-A6C34878D82A}">
                    <a16:rowId xmlns:a16="http://schemas.microsoft.com/office/drawing/2014/main" val="1138524640"/>
                  </a:ext>
                </a:extLst>
              </a:tr>
              <a:tr h="405155">
                <a:tc>
                  <a:txBody>
                    <a:bodyPr/>
                    <a:lstStyle/>
                    <a:p>
                      <a:pPr algn="ctr"/>
                      <a:r>
                        <a:rPr lang="en-US" sz="2400" dirty="0"/>
                        <a:t>Total: $71,738</a:t>
                      </a:r>
                      <a:endParaRPr lang="en-US" sz="2400" b="1" dirty="0"/>
                    </a:p>
                  </a:txBody>
                  <a:tcPr marL="88614" marR="88614" marT="44307" marB="44307"/>
                </a:tc>
                <a:tc>
                  <a:txBody>
                    <a:bodyPr/>
                    <a:lstStyle/>
                    <a:p>
                      <a:pPr algn="ctr"/>
                      <a:r>
                        <a:rPr lang="en-US" sz="2400" dirty="0"/>
                        <a:t>Total: $97,411</a:t>
                      </a:r>
                      <a:endParaRPr lang="en-US" sz="2400" b="1" dirty="0"/>
                    </a:p>
                  </a:txBody>
                  <a:tcPr marL="88614" marR="88614" marT="44307" marB="44307"/>
                </a:tc>
                <a:extLst>
                  <a:ext uri="{0D108BD9-81ED-4DB2-BD59-A6C34878D82A}">
                    <a16:rowId xmlns:a16="http://schemas.microsoft.com/office/drawing/2014/main" val="1533867812"/>
                  </a:ext>
                </a:extLst>
              </a:tr>
            </a:tbl>
          </a:graphicData>
        </a:graphic>
      </p:graphicFrame>
      <p:sp>
        <p:nvSpPr>
          <p:cNvPr id="5" name="Rectangle 4"/>
          <p:cNvSpPr/>
          <p:nvPr/>
        </p:nvSpPr>
        <p:spPr>
          <a:xfrm>
            <a:off x="7595164" y="920701"/>
            <a:ext cx="4596836" cy="480131"/>
          </a:xfrm>
          <a:prstGeom prst="rect">
            <a:avLst/>
          </a:prstGeom>
        </p:spPr>
        <p:txBody>
          <a:bodyPr wrap="none">
            <a:spAutoFit/>
          </a:bodyPr>
          <a:lstStyle/>
          <a:p>
            <a:pPr lvl="0" defTabSz="914400">
              <a:lnSpc>
                <a:spcPct val="90000"/>
              </a:lnSpc>
              <a:spcBef>
                <a:spcPts val="1200"/>
              </a:spcBef>
              <a:spcAft>
                <a:spcPts val="200"/>
              </a:spcAft>
              <a:buClr>
                <a:srgbClr val="501214"/>
              </a:buClr>
              <a:buSzPct val="100000"/>
            </a:pPr>
            <a:r>
              <a:rPr lang="en-US" sz="2800" cap="all" spc="200" dirty="0">
                <a:latin typeface="Calibri Light" panose="020F0302020204030204"/>
              </a:rPr>
              <a:t>Annual Savings vs Cost</a:t>
            </a:r>
          </a:p>
        </p:txBody>
      </p:sp>
      <p:graphicFrame>
        <p:nvGraphicFramePr>
          <p:cNvPr id="8" name="Chart 7">
            <a:extLst/>
          </p:cNvPr>
          <p:cNvGraphicFramePr>
            <a:graphicFrameLocks/>
          </p:cNvGraphicFramePr>
          <p:nvPr>
            <p:extLst>
              <p:ext uri="{D42A27DB-BD31-4B8C-83A1-F6EECF244321}">
                <p14:modId xmlns:p14="http://schemas.microsoft.com/office/powerpoint/2010/main" val="1958766830"/>
              </p:ext>
            </p:extLst>
          </p:nvPr>
        </p:nvGraphicFramePr>
        <p:xfrm>
          <a:off x="7144284" y="1348811"/>
          <a:ext cx="5047716" cy="4988353"/>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
        <p:nvSpPr>
          <p:cNvPr id="7" name="Oval 6"/>
          <p:cNvSpPr/>
          <p:nvPr/>
        </p:nvSpPr>
        <p:spPr>
          <a:xfrm>
            <a:off x="9575986" y="3707027"/>
            <a:ext cx="184312" cy="214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7" idx="4"/>
          </p:cNvCxnSpPr>
          <p:nvPr/>
        </p:nvCxnSpPr>
        <p:spPr>
          <a:xfrm>
            <a:off x="9668142" y="3921211"/>
            <a:ext cx="6698" cy="14992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Image result for bobcat texas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751509" y="825"/>
            <a:ext cx="6676197" cy="707886"/>
          </a:xfrm>
          <a:prstGeom prst="rect">
            <a:avLst/>
          </a:prstGeom>
        </p:spPr>
        <p:txBody>
          <a:bodyPr wrap="square">
            <a:spAutoFit/>
          </a:bodyPr>
          <a:lstStyle/>
          <a:p>
            <a:pPr algn="ctr"/>
            <a:r>
              <a:rPr lang="en-US" sz="4000" dirty="0"/>
              <a:t>Solar Installation</a:t>
            </a:r>
          </a:p>
        </p:txBody>
      </p:sp>
      <p:sp>
        <p:nvSpPr>
          <p:cNvPr id="18" name="Rectangle 17"/>
          <p:cNvSpPr/>
          <p:nvPr/>
        </p:nvSpPr>
        <p:spPr>
          <a:xfrm>
            <a:off x="7055139" y="6027003"/>
            <a:ext cx="829073" cy="369332"/>
          </a:xfrm>
          <a:prstGeom prst="rect">
            <a:avLst/>
          </a:prstGeom>
        </p:spPr>
        <p:txBody>
          <a:bodyPr wrap="none">
            <a:spAutoFit/>
          </a:bodyPr>
          <a:lstStyle/>
          <a:p>
            <a:r>
              <a:rPr lang="en-US" dirty="0"/>
              <a:t>[1]-[4].</a:t>
            </a:r>
          </a:p>
        </p:txBody>
      </p:sp>
    </p:spTree>
    <p:extLst>
      <p:ext uri="{BB962C8B-B14F-4D97-AF65-F5344CB8AC3E}">
        <p14:creationId xmlns:p14="http://schemas.microsoft.com/office/powerpoint/2010/main" val="1201381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
        <p:nvSpPr>
          <p:cNvPr id="7" name="Rectangle 6"/>
          <p:cNvSpPr/>
          <p:nvPr/>
        </p:nvSpPr>
        <p:spPr>
          <a:xfrm>
            <a:off x="2811470" y="0"/>
            <a:ext cx="6676197" cy="707886"/>
          </a:xfrm>
          <a:prstGeom prst="rect">
            <a:avLst/>
          </a:prstGeom>
        </p:spPr>
        <p:txBody>
          <a:bodyPr wrap="square">
            <a:spAutoFit/>
          </a:bodyPr>
          <a:lstStyle/>
          <a:p>
            <a:pPr algn="ctr"/>
            <a:r>
              <a:rPr lang="en-US" sz="4000" dirty="0"/>
              <a:t>Solar Installation Key Point</a:t>
            </a:r>
          </a:p>
        </p:txBody>
      </p:sp>
      <p:sp>
        <p:nvSpPr>
          <p:cNvPr id="4" name="Rectangle 3"/>
          <p:cNvSpPr/>
          <p:nvPr/>
        </p:nvSpPr>
        <p:spPr>
          <a:xfrm>
            <a:off x="769496" y="558809"/>
            <a:ext cx="11422504" cy="1077218"/>
          </a:xfrm>
          <a:prstGeom prst="rect">
            <a:avLst/>
          </a:prstGeom>
        </p:spPr>
        <p:txBody>
          <a:bodyPr wrap="square">
            <a:spAutoFit/>
          </a:bodyPr>
          <a:lstStyle/>
          <a:p>
            <a:endParaRPr lang="en-US" sz="3200" dirty="0">
              <a:solidFill>
                <a:srgbClr val="000000"/>
              </a:solidFill>
              <a:latin typeface="Calibri" panose="020F0502020204030204" pitchFamily="34" charset="0"/>
            </a:endParaRPr>
          </a:p>
          <a:p>
            <a:r>
              <a:rPr lang="en-US" sz="3200" dirty="0">
                <a:solidFill>
                  <a:srgbClr val="000000"/>
                </a:solidFill>
                <a:latin typeface="Calibri" panose="020F0502020204030204" pitchFamily="34" charset="0"/>
              </a:rPr>
              <a:t> What is the yearly revenue of the solar option?_____$71,737.92</a:t>
            </a:r>
          </a:p>
        </p:txBody>
      </p:sp>
    </p:spTree>
    <p:extLst>
      <p:ext uri="{BB962C8B-B14F-4D97-AF65-F5344CB8AC3E}">
        <p14:creationId xmlns:p14="http://schemas.microsoft.com/office/powerpoint/2010/main" val="1842474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
        <p:nvSpPr>
          <p:cNvPr id="7" name="Rectangle 6"/>
          <p:cNvSpPr/>
          <p:nvPr/>
        </p:nvSpPr>
        <p:spPr>
          <a:xfrm>
            <a:off x="2902799" y="0"/>
            <a:ext cx="6676197" cy="707886"/>
          </a:xfrm>
          <a:prstGeom prst="rect">
            <a:avLst/>
          </a:prstGeom>
        </p:spPr>
        <p:txBody>
          <a:bodyPr wrap="square">
            <a:spAutoFit/>
          </a:bodyPr>
          <a:lstStyle/>
          <a:p>
            <a:pPr algn="ctr"/>
            <a:r>
              <a:rPr lang="en-US" sz="4000" dirty="0"/>
              <a:t>Resources and References</a:t>
            </a:r>
          </a:p>
        </p:txBody>
      </p:sp>
      <p:sp>
        <p:nvSpPr>
          <p:cNvPr id="4" name="Rectangle 1"/>
          <p:cNvSpPr>
            <a:spLocks noChangeArrowheads="1"/>
          </p:cNvSpPr>
          <p:nvPr/>
        </p:nvSpPr>
        <p:spPr bwMode="auto">
          <a:xfrm>
            <a:off x="468086" y="5136835"/>
            <a:ext cx="117239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400800" algn="r"/>
              </a:tabLst>
              <a:defRPr>
                <a:solidFill>
                  <a:schemeClr val="tx1"/>
                </a:solidFill>
                <a:latin typeface="Arial" panose="020B0604020202020204" pitchFamily="34" charset="0"/>
              </a:defRPr>
            </a:lvl1pPr>
            <a:lvl2pPr eaLnBrk="0" fontAlgn="base" hangingPunct="0">
              <a:spcBef>
                <a:spcPct val="0"/>
              </a:spcBef>
              <a:spcAft>
                <a:spcPct val="0"/>
              </a:spcAft>
              <a:tabLst>
                <a:tab pos="6400800" algn="r"/>
              </a:tabLst>
              <a:defRPr>
                <a:solidFill>
                  <a:schemeClr val="tx1"/>
                </a:solidFill>
                <a:latin typeface="Arial" panose="020B0604020202020204" pitchFamily="34" charset="0"/>
              </a:defRPr>
            </a:lvl2pPr>
            <a:lvl3pPr eaLnBrk="0" fontAlgn="base" hangingPunct="0">
              <a:spcBef>
                <a:spcPct val="0"/>
              </a:spcBef>
              <a:spcAft>
                <a:spcPct val="0"/>
              </a:spcAft>
              <a:tabLst>
                <a:tab pos="6400800" algn="r"/>
              </a:tabLst>
              <a:defRPr>
                <a:solidFill>
                  <a:schemeClr val="tx1"/>
                </a:solidFill>
                <a:latin typeface="Arial" panose="020B0604020202020204" pitchFamily="34" charset="0"/>
              </a:defRPr>
            </a:lvl3pPr>
            <a:lvl4pPr eaLnBrk="0" fontAlgn="base" hangingPunct="0">
              <a:spcBef>
                <a:spcPct val="0"/>
              </a:spcBef>
              <a:spcAft>
                <a:spcPct val="0"/>
              </a:spcAft>
              <a:tabLst>
                <a:tab pos="6400800" algn="r"/>
              </a:tabLst>
              <a:defRPr>
                <a:solidFill>
                  <a:schemeClr val="tx1"/>
                </a:solidFill>
                <a:latin typeface="Arial" panose="020B0604020202020204" pitchFamily="34" charset="0"/>
              </a:defRPr>
            </a:lvl4pPr>
            <a:lvl5pPr eaLnBrk="0" fontAlgn="base" hangingPunct="0">
              <a:spcBef>
                <a:spcPct val="0"/>
              </a:spcBef>
              <a:spcAft>
                <a:spcPct val="0"/>
              </a:spcAft>
              <a:tabLst>
                <a:tab pos="6400800" algn="r"/>
              </a:tabLst>
              <a:defRPr>
                <a:solidFill>
                  <a:schemeClr val="tx1"/>
                </a:solidFill>
                <a:latin typeface="Arial" panose="020B0604020202020204" pitchFamily="34" charset="0"/>
              </a:defRPr>
            </a:lvl5pPr>
            <a:lvl6pPr eaLnBrk="0" fontAlgn="base" hangingPunct="0">
              <a:spcBef>
                <a:spcPct val="0"/>
              </a:spcBef>
              <a:spcAft>
                <a:spcPct val="0"/>
              </a:spcAft>
              <a:tabLst>
                <a:tab pos="6400800" algn="r"/>
              </a:tabLst>
              <a:defRPr>
                <a:solidFill>
                  <a:schemeClr val="tx1"/>
                </a:solidFill>
                <a:latin typeface="Arial" panose="020B0604020202020204" pitchFamily="34" charset="0"/>
              </a:defRPr>
            </a:lvl6pPr>
            <a:lvl7pPr eaLnBrk="0" fontAlgn="base" hangingPunct="0">
              <a:spcBef>
                <a:spcPct val="0"/>
              </a:spcBef>
              <a:spcAft>
                <a:spcPct val="0"/>
              </a:spcAft>
              <a:tabLst>
                <a:tab pos="6400800" algn="r"/>
              </a:tabLst>
              <a:defRPr>
                <a:solidFill>
                  <a:schemeClr val="tx1"/>
                </a:solidFill>
                <a:latin typeface="Arial" panose="020B0604020202020204" pitchFamily="34" charset="0"/>
              </a:defRPr>
            </a:lvl7pPr>
            <a:lvl8pPr eaLnBrk="0" fontAlgn="base" hangingPunct="0">
              <a:spcBef>
                <a:spcPct val="0"/>
              </a:spcBef>
              <a:spcAft>
                <a:spcPct val="0"/>
              </a:spcAft>
              <a:tabLst>
                <a:tab pos="6400800" algn="r"/>
              </a:tabLst>
              <a:defRPr>
                <a:solidFill>
                  <a:schemeClr val="tx1"/>
                </a:solidFill>
                <a:latin typeface="Arial" panose="020B0604020202020204" pitchFamily="34" charset="0"/>
              </a:defRPr>
            </a:lvl8pPr>
            <a:lvl9pPr eaLnBrk="0" fontAlgn="base" hangingPunct="0">
              <a:spcBef>
                <a:spcPct val="0"/>
              </a:spcBef>
              <a:spcAft>
                <a:spcPct val="0"/>
              </a:spcAft>
              <a:tabLst>
                <a:tab pos="6400800" algn="r"/>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6400800" algn="r"/>
              </a:tabLst>
            </a:pPr>
            <a:r>
              <a:rPr kumimoji="0" lang="en-US" altLang="en-US" sz="2400" b="0" i="1" u="none" strike="noStrike" cap="none" normalizeH="0" baseline="0" dirty="0">
                <a:ln>
                  <a:noFill/>
                </a:ln>
                <a:solidFill>
                  <a:schemeClr val="tx1"/>
                </a:solidFill>
                <a:effectLst/>
                <a:latin typeface="AvantGarde Bk BT" charset="0"/>
                <a:ea typeface="Times New Roman" panose="02020603050405020304" pitchFamily="18" charset="0"/>
              </a:rPr>
              <a:t>5. The Construction Experts</a:t>
            </a:r>
            <a:endParaRPr kumimoji="0" lang="en-US" altLang="en-US" sz="24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6400800" algn="r"/>
              </a:tabLst>
            </a:pPr>
            <a:r>
              <a:rPr kumimoji="0" lang="en-US" altLang="en-US" sz="2400" b="0" i="0" u="none" strike="noStrike" cap="none" normalizeH="0" baseline="0" dirty="0">
                <a:ln>
                  <a:noFill/>
                </a:ln>
                <a:solidFill>
                  <a:srgbClr val="002C58"/>
                </a:solidFill>
                <a:effectLst/>
                <a:latin typeface="AvantGarde Bk BT" charset="0"/>
                <a:ea typeface="Times New Roman" panose="02020603050405020304" pitchFamily="18" charset="0"/>
                <a:cs typeface="Arial" panose="020B0604020202020204" pitchFamily="34" charset="0"/>
              </a:rPr>
              <a:t>935 Vista Park Drive    </a:t>
            </a:r>
            <a:r>
              <a:rPr kumimoji="0" lang="en-US" altLang="en-US" sz="2400" b="0" i="0" u="none" strike="noStrike" cap="none" normalizeH="0" baseline="0" dirty="0">
                <a:ln>
                  <a:noFill/>
                </a:ln>
                <a:solidFill>
                  <a:srgbClr val="FFCC00"/>
                </a:solidFill>
                <a:effectLst/>
                <a:latin typeface="AvantGarde Bk BT" charset="0"/>
                <a:ea typeface="Times New Roman" panose="02020603050405020304" pitchFamily="18" charset="0"/>
                <a:cs typeface="Arial" panose="020B0604020202020204" pitchFamily="34" charset="0"/>
              </a:rPr>
              <a:t>◊</a:t>
            </a:r>
            <a:r>
              <a:rPr kumimoji="0" lang="en-US" altLang="en-US" sz="2400" b="0" i="0" u="none" strike="noStrike" cap="none" normalizeH="0" baseline="0" dirty="0">
                <a:ln>
                  <a:noFill/>
                </a:ln>
                <a:solidFill>
                  <a:srgbClr val="002C58"/>
                </a:solidFill>
                <a:effectLst/>
                <a:latin typeface="AvantGarde Bk BT" charset="0"/>
                <a:ea typeface="Times New Roman" panose="02020603050405020304" pitchFamily="18" charset="0"/>
                <a:cs typeface="Arial" panose="020B0604020202020204" pitchFamily="34" charset="0"/>
              </a:rPr>
              <a:t>    Pittsburgh, PA 15205    </a:t>
            </a:r>
            <a:r>
              <a:rPr kumimoji="0" lang="en-US" altLang="en-US" sz="2400" b="0" i="0" u="none" strike="noStrike" cap="none" normalizeH="0" baseline="0" dirty="0">
                <a:ln>
                  <a:noFill/>
                </a:ln>
                <a:solidFill>
                  <a:srgbClr val="FFCC00"/>
                </a:solidFill>
                <a:effectLst/>
                <a:latin typeface="AvantGarde Bk BT"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a:ln>
                  <a:noFill/>
                </a:ln>
                <a:solidFill>
                  <a:srgbClr val="002C58"/>
                </a:solidFill>
                <a:effectLst/>
                <a:latin typeface="AvantGarde Bk BT" charset="0"/>
                <a:ea typeface="Times New Roman" panose="02020603050405020304" pitchFamily="18" charset="0"/>
                <a:cs typeface="Arial" panose="020B0604020202020204" pitchFamily="34" charset="0"/>
              </a:rPr>
              <a:t>   Phone: 412-490-2924    </a:t>
            </a:r>
            <a:r>
              <a:rPr kumimoji="0" lang="en-US" altLang="en-US" sz="2400" b="0" i="0" u="none" strike="noStrike" cap="none" normalizeH="0" baseline="0" dirty="0">
                <a:ln>
                  <a:noFill/>
                </a:ln>
                <a:solidFill>
                  <a:srgbClr val="FFCC00"/>
                </a:solidFill>
                <a:effectLst/>
                <a:latin typeface="AvantGarde Bk BT" charset="0"/>
                <a:ea typeface="Times New Roman" panose="02020603050405020304" pitchFamily="18" charset="0"/>
                <a:cs typeface="Arial" panose="020B0604020202020204" pitchFamily="34" charset="0"/>
              </a:rPr>
              <a:t>◊</a:t>
            </a:r>
            <a:r>
              <a:rPr kumimoji="0" lang="en-US" altLang="en-US" sz="2400" b="0" i="0" u="none" strike="noStrike" cap="none" normalizeH="0" baseline="0" dirty="0">
                <a:ln>
                  <a:noFill/>
                </a:ln>
                <a:solidFill>
                  <a:srgbClr val="002C58"/>
                </a:solidFill>
                <a:effectLst/>
                <a:latin typeface="AvantGarde Bk BT" charset="0"/>
                <a:ea typeface="Times New Roman" panose="02020603050405020304" pitchFamily="18" charset="0"/>
                <a:cs typeface="Arial" panose="020B0604020202020204" pitchFamily="34" charset="0"/>
              </a:rPr>
              <a:t>    Fax: 412-490-2928    </a:t>
            </a:r>
            <a:r>
              <a:rPr kumimoji="0" lang="en-US" altLang="en-US" sz="2400" b="0" i="0" u="none" strike="noStrike" cap="none" normalizeH="0" baseline="0" dirty="0">
                <a:ln>
                  <a:noFill/>
                </a:ln>
                <a:solidFill>
                  <a:srgbClr val="FFCC00"/>
                </a:solidFill>
                <a:effectLst/>
                <a:latin typeface="AvantGarde Bk BT"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a:ln>
                  <a:noFill/>
                </a:ln>
                <a:solidFill>
                  <a:srgbClr val="002C58"/>
                </a:solidFill>
                <a:effectLst/>
                <a:latin typeface="AvantGarde Bk BT" charset="0"/>
                <a:ea typeface="Times New Roman" panose="02020603050405020304" pitchFamily="18" charset="0"/>
                <a:cs typeface="Arial" panose="020B0604020202020204" pitchFamily="34" charset="0"/>
              </a:rPr>
              <a:t>   www.carlwalkerconstruction.com</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3282043" y="767057"/>
            <a:ext cx="6096000" cy="4325223"/>
          </a:xfrm>
          <a:prstGeom prst="rect">
            <a:avLst/>
          </a:prstGeom>
        </p:spPr>
        <p:txBody>
          <a:bodyPr>
            <a:spAutoFit/>
          </a:bodyPr>
          <a:lstStyle/>
          <a:p>
            <a:pPr marL="342900" marR="0" lvl="0" indent="-342900">
              <a:lnSpc>
                <a:spcPct val="107000"/>
              </a:lnSpc>
              <a:spcBef>
                <a:spcPts val="0"/>
              </a:spcBef>
              <a:spcAft>
                <a:spcPts val="800"/>
              </a:spcAft>
              <a:buFont typeface="+mj-lt"/>
              <a:buAutoNum type="arabicPeriod"/>
            </a:pPr>
            <a:r>
              <a:rPr lang="en-US" sz="2400" u="sng" dirty="0">
                <a:latin typeface="Times New Roman" panose="02020603050405020304" pitchFamily="18" charset="0"/>
                <a:ea typeface="Times New Roman" panose="02020603050405020304" pitchFamily="18" charset="0"/>
                <a:hlinkClick r:id="rId3"/>
              </a:rPr>
              <a:t>https://www.electricitylocal.com/states/texas/san-marcos/</a:t>
            </a:r>
            <a:r>
              <a:rPr lang="en-US" sz="2400" dirty="0">
                <a:latin typeface="Times New Roman" panose="02020603050405020304" pitchFamily="18" charset="0"/>
                <a:ea typeface="Times New Roman" panose="02020603050405020304" pitchFamily="18" charset="0"/>
              </a:rPr>
              <a:t> </a:t>
            </a:r>
          </a:p>
          <a:p>
            <a:pPr marL="342900" marR="0" lvl="0" indent="-342900">
              <a:lnSpc>
                <a:spcPct val="107000"/>
              </a:lnSpc>
              <a:spcBef>
                <a:spcPts val="0"/>
              </a:spcBef>
              <a:spcAft>
                <a:spcPts val="800"/>
              </a:spcAft>
              <a:buFont typeface="+mj-lt"/>
              <a:buAutoNum type="arabicPeriod"/>
            </a:pPr>
            <a:r>
              <a:rPr lang="en-US" sz="2400" u="sng" dirty="0">
                <a:latin typeface="Times New Roman" panose="02020603050405020304" pitchFamily="18" charset="0"/>
                <a:ea typeface="Times New Roman" panose="02020603050405020304" pitchFamily="18" charset="0"/>
                <a:hlinkClick r:id="rId4"/>
              </a:rPr>
              <a:t>https://solarpowerrocks.com/solar-basics/how-much-electricity-does-a-solar-panel-produce/</a:t>
            </a:r>
            <a:r>
              <a:rPr lang="en-US" sz="2400" dirty="0">
                <a:latin typeface="Times New Roman" panose="02020603050405020304" pitchFamily="18" charset="0"/>
                <a:ea typeface="Times New Roman" panose="02020603050405020304" pitchFamily="18" charset="0"/>
              </a:rPr>
              <a:t> </a:t>
            </a:r>
          </a:p>
          <a:p>
            <a:pPr marL="342900" marR="0" lvl="0" indent="-342900">
              <a:lnSpc>
                <a:spcPct val="107000"/>
              </a:lnSpc>
              <a:spcBef>
                <a:spcPts val="0"/>
              </a:spcBef>
              <a:spcAft>
                <a:spcPts val="800"/>
              </a:spcAft>
              <a:buFont typeface="+mj-lt"/>
              <a:buAutoNum type="arabicPeriod"/>
            </a:pPr>
            <a:r>
              <a:rPr lang="en-US" sz="2400" u="sng" dirty="0">
                <a:latin typeface="Times New Roman" panose="02020603050405020304" pitchFamily="18" charset="0"/>
                <a:ea typeface="Times New Roman" panose="02020603050405020304" pitchFamily="18" charset="0"/>
                <a:hlinkClick r:id="rId5"/>
              </a:rPr>
              <a:t>http://news.energysage.com/how-much-does-the-average-solar-panel-installation-cost-in-the-u-s/</a:t>
            </a:r>
            <a:r>
              <a:rPr lang="en-US" sz="2400" dirty="0">
                <a:latin typeface="Times New Roman" panose="02020603050405020304" pitchFamily="18" charset="0"/>
                <a:ea typeface="Times New Roman" panose="02020603050405020304" pitchFamily="18" charset="0"/>
              </a:rPr>
              <a:t> </a:t>
            </a:r>
          </a:p>
          <a:p>
            <a:pPr marL="342900" marR="0" lvl="0" indent="-342900">
              <a:lnSpc>
                <a:spcPct val="107000"/>
              </a:lnSpc>
              <a:spcBef>
                <a:spcPts val="0"/>
              </a:spcBef>
              <a:spcAft>
                <a:spcPts val="800"/>
              </a:spcAft>
              <a:buFont typeface="+mj-lt"/>
              <a:buAutoNum type="arabicPeriod"/>
            </a:pPr>
            <a:r>
              <a:rPr lang="en-US" sz="2400" u="sng" dirty="0">
                <a:latin typeface="Times New Roman" panose="02020603050405020304" pitchFamily="18" charset="0"/>
                <a:ea typeface="Times New Roman" panose="02020603050405020304" pitchFamily="18" charset="0"/>
                <a:hlinkClick r:id="rId6"/>
              </a:rPr>
              <a:t>http://news.energysage.com/congress-extends-the-solar-tax-credit/</a:t>
            </a:r>
            <a:r>
              <a:rPr lang="en-US" sz="2400" dirty="0">
                <a:latin typeface="Times New Roman" panose="02020603050405020304" pitchFamily="18" charset="0"/>
                <a:ea typeface="Times New Roman" panose="02020603050405020304" pitchFamily="18" charset="0"/>
              </a:rPr>
              <a:t> </a:t>
            </a:r>
          </a:p>
        </p:txBody>
      </p:sp>
      <p:sp>
        <p:nvSpPr>
          <p:cNvPr id="8" name="Rectangle 7"/>
          <p:cNvSpPr/>
          <p:nvPr/>
        </p:nvSpPr>
        <p:spPr>
          <a:xfrm>
            <a:off x="9578996" y="4490504"/>
            <a:ext cx="1888074" cy="646331"/>
          </a:xfrm>
          <a:prstGeom prst="rect">
            <a:avLst/>
          </a:prstGeom>
        </p:spPr>
        <p:txBody>
          <a:bodyPr wrap="square">
            <a:spAutoFit/>
          </a:bodyPr>
          <a:lstStyle/>
          <a:p>
            <a:r>
              <a:rPr lang="en-US" dirty="0"/>
              <a:t>6. </a:t>
            </a:r>
            <a:r>
              <a:rPr lang="en-US" dirty="0">
                <a:hlinkClick r:id="rId7"/>
              </a:rPr>
              <a:t>www.ADA.gov</a:t>
            </a:r>
            <a:endParaRPr lang="en-US" dirty="0"/>
          </a:p>
          <a:p>
            <a:endParaRPr lang="en-US" dirty="0"/>
          </a:p>
        </p:txBody>
      </p:sp>
    </p:spTree>
    <p:extLst>
      <p:ext uri="{BB962C8B-B14F-4D97-AF65-F5344CB8AC3E}">
        <p14:creationId xmlns:p14="http://schemas.microsoft.com/office/powerpoint/2010/main" val="362741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
        <p:nvSpPr>
          <p:cNvPr id="8" name="Rectangle 7"/>
          <p:cNvSpPr/>
          <p:nvPr/>
        </p:nvSpPr>
        <p:spPr>
          <a:xfrm>
            <a:off x="2751509" y="825"/>
            <a:ext cx="6676197" cy="707886"/>
          </a:xfrm>
          <a:prstGeom prst="rect">
            <a:avLst/>
          </a:prstGeom>
        </p:spPr>
        <p:txBody>
          <a:bodyPr wrap="square">
            <a:spAutoFit/>
          </a:bodyPr>
          <a:lstStyle/>
          <a:p>
            <a:pPr algn="ctr"/>
            <a:r>
              <a:rPr lang="en-US" sz="4000" dirty="0"/>
              <a:t>Introduction</a:t>
            </a:r>
          </a:p>
        </p:txBody>
      </p:sp>
      <p:sp>
        <p:nvSpPr>
          <p:cNvPr id="9" name="Rectangle 8"/>
          <p:cNvSpPr/>
          <p:nvPr/>
        </p:nvSpPr>
        <p:spPr>
          <a:xfrm>
            <a:off x="692938" y="400286"/>
            <a:ext cx="11389134" cy="6124754"/>
          </a:xfrm>
          <a:prstGeom prst="rect">
            <a:avLst/>
          </a:prstGeom>
        </p:spPr>
        <p:txBody>
          <a:bodyPr wrap="square">
            <a:spAutoFit/>
          </a:bodyPr>
          <a:lstStyle/>
          <a:p>
            <a:pPr>
              <a:lnSpc>
                <a:spcPct val="200000"/>
              </a:lnSpc>
            </a:pPr>
            <a:r>
              <a:rPr lang="en-US" sz="2800" dirty="0"/>
              <a:t>	Texas State students and faculty need more parking slots closer to the middle of campus because walking long distances can lead to being late to class. Also Texas State parking lots are always full, even on the perimeter of campus, hence people are willing to pay a higher amount of money to have parking and be closer to central campus buildings. Building a parking garage located near the new engineering building would be the perfect solution to these problems, resulting in better attendance and happier students/faculty.</a:t>
            </a:r>
          </a:p>
        </p:txBody>
      </p:sp>
    </p:spTree>
    <p:extLst>
      <p:ext uri="{BB962C8B-B14F-4D97-AF65-F5344CB8AC3E}">
        <p14:creationId xmlns:p14="http://schemas.microsoft.com/office/powerpoint/2010/main" val="74620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
        <p:nvSpPr>
          <p:cNvPr id="7" name="Rectangle 6"/>
          <p:cNvSpPr/>
          <p:nvPr/>
        </p:nvSpPr>
        <p:spPr>
          <a:xfrm>
            <a:off x="2751509" y="825"/>
            <a:ext cx="6676197" cy="707886"/>
          </a:xfrm>
          <a:prstGeom prst="rect">
            <a:avLst/>
          </a:prstGeom>
        </p:spPr>
        <p:txBody>
          <a:bodyPr wrap="square">
            <a:spAutoFit/>
          </a:bodyPr>
          <a:lstStyle/>
          <a:p>
            <a:pPr algn="ctr"/>
            <a:r>
              <a:rPr lang="en-US" sz="4000" dirty="0"/>
              <a:t>Parking Garage Description</a:t>
            </a:r>
          </a:p>
        </p:txBody>
      </p:sp>
      <p:sp>
        <p:nvSpPr>
          <p:cNvPr id="5" name="Rectangle 4"/>
          <p:cNvSpPr/>
          <p:nvPr/>
        </p:nvSpPr>
        <p:spPr>
          <a:xfrm>
            <a:off x="468086" y="708711"/>
            <a:ext cx="11723914" cy="5509200"/>
          </a:xfrm>
          <a:prstGeom prst="rect">
            <a:avLst/>
          </a:prstGeom>
        </p:spPr>
        <p:txBody>
          <a:bodyPr wrap="square">
            <a:spAutoFit/>
          </a:bodyPr>
          <a:lstStyle/>
          <a:p>
            <a:pPr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 The garage height is 5 floors.</a:t>
            </a:r>
          </a:p>
          <a:p>
            <a:pPr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 The Dimensions are 3800 sq. ft., footprint 160 ft. by 240 ft.</a:t>
            </a:r>
          </a:p>
          <a:p>
            <a:pPr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 There are 120 spaces per floor, Totaling 600 spaces</a:t>
            </a:r>
          </a:p>
          <a:p>
            <a:pPr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 Costs $17,500 per space, $68.63 per sq. ft.</a:t>
            </a:r>
          </a:p>
          <a:p>
            <a:pPr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 It takes 2 months to design and acquire permits.</a:t>
            </a:r>
          </a:p>
          <a:p>
            <a:pPr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 It takes 10 months construction time to complete.</a:t>
            </a:r>
          </a:p>
          <a:p>
            <a:pPr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 In order to build needed a loan for $10,500,000</a:t>
            </a:r>
          </a:p>
          <a:p>
            <a:pPr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 To comply with Federal ADA regulations, the garage is required to have a minimum of twelve accessible parking spaces for handicap. Of those twelve two are mandatory van accessible and the other ten are standard slots. </a:t>
            </a:r>
            <a:endParaRPr lang="en-US" sz="3000" b="0" i="0" u="none" strike="noStrike" dirty="0">
              <a:effectLst/>
              <a:latin typeface="Calibri" panose="020F0502020204030204" pitchFamily="34" charset="0"/>
              <a:cs typeface="Calibri" panose="020F0502020204030204" pitchFamily="34" charset="0"/>
            </a:endParaRPr>
          </a:p>
        </p:txBody>
      </p:sp>
      <p:sp>
        <p:nvSpPr>
          <p:cNvPr id="8" name="Rectangle 7"/>
          <p:cNvSpPr/>
          <p:nvPr/>
        </p:nvSpPr>
        <p:spPr>
          <a:xfrm>
            <a:off x="11527412" y="6027003"/>
            <a:ext cx="753732" cy="369332"/>
          </a:xfrm>
          <a:prstGeom prst="rect">
            <a:avLst/>
          </a:prstGeom>
        </p:spPr>
        <p:txBody>
          <a:bodyPr wrap="none">
            <a:spAutoFit/>
          </a:bodyPr>
          <a:lstStyle/>
          <a:p>
            <a:r>
              <a:rPr lang="en-US" dirty="0"/>
              <a:t>[5] [6]</a:t>
            </a:r>
          </a:p>
        </p:txBody>
      </p:sp>
    </p:spTree>
    <p:extLst>
      <p:ext uri="{BB962C8B-B14F-4D97-AF65-F5344CB8AC3E}">
        <p14:creationId xmlns:p14="http://schemas.microsoft.com/office/powerpoint/2010/main" val="3012044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
        <p:nvSpPr>
          <p:cNvPr id="7" name="Rectangle 6"/>
          <p:cNvSpPr/>
          <p:nvPr/>
        </p:nvSpPr>
        <p:spPr>
          <a:xfrm>
            <a:off x="468086" y="0"/>
            <a:ext cx="11723914" cy="1323439"/>
          </a:xfrm>
          <a:prstGeom prst="rect">
            <a:avLst/>
          </a:prstGeom>
        </p:spPr>
        <p:txBody>
          <a:bodyPr wrap="square">
            <a:spAutoFit/>
          </a:bodyPr>
          <a:lstStyle/>
          <a:p>
            <a:pPr algn="ctr"/>
            <a:r>
              <a:rPr lang="en-US" sz="4000" dirty="0"/>
              <a:t>Parking Garage Description</a:t>
            </a:r>
          </a:p>
          <a:p>
            <a:pPr algn="ctr"/>
            <a:r>
              <a:rPr lang="en-US" sz="4000" dirty="0"/>
              <a:t>Key Points</a:t>
            </a:r>
          </a:p>
        </p:txBody>
      </p:sp>
      <p:sp>
        <p:nvSpPr>
          <p:cNvPr id="4" name="Rectangle 3"/>
          <p:cNvSpPr/>
          <p:nvPr/>
        </p:nvSpPr>
        <p:spPr>
          <a:xfrm>
            <a:off x="468084" y="1130731"/>
            <a:ext cx="11723915" cy="1077218"/>
          </a:xfrm>
          <a:prstGeom prst="rect">
            <a:avLst/>
          </a:prstGeom>
        </p:spPr>
        <p:txBody>
          <a:bodyPr wrap="square">
            <a:spAutoFit/>
          </a:bodyPr>
          <a:lstStyle/>
          <a:p>
            <a:endParaRPr lang="en-US" sz="3200" dirty="0">
              <a:solidFill>
                <a:srgbClr val="000000"/>
              </a:solidFill>
              <a:latin typeface="Calibri" panose="020F0502020204030204" pitchFamily="34" charset="0"/>
            </a:endParaRPr>
          </a:p>
          <a:p>
            <a:r>
              <a:rPr lang="en-US" sz="3200" dirty="0">
                <a:solidFill>
                  <a:srgbClr val="000000"/>
                </a:solidFill>
                <a:latin typeface="Calibri" panose="020F0502020204030204" pitchFamily="34" charset="0"/>
              </a:rPr>
              <a:t>How many parking spots does the garage have?____600 spots</a:t>
            </a:r>
            <a:endParaRPr lang="en-US" dirty="0">
              <a:solidFill>
                <a:srgbClr val="000000"/>
              </a:solidFill>
              <a:latin typeface="Calibri" panose="020F0502020204030204" pitchFamily="34" charset="0"/>
            </a:endParaRPr>
          </a:p>
        </p:txBody>
      </p:sp>
      <p:sp>
        <p:nvSpPr>
          <p:cNvPr id="5" name="Rectangle 4"/>
          <p:cNvSpPr/>
          <p:nvPr/>
        </p:nvSpPr>
        <p:spPr>
          <a:xfrm>
            <a:off x="468083" y="2615777"/>
            <a:ext cx="11723915" cy="1077218"/>
          </a:xfrm>
          <a:prstGeom prst="rect">
            <a:avLst/>
          </a:prstGeom>
        </p:spPr>
        <p:txBody>
          <a:bodyPr wrap="square">
            <a:spAutoFit/>
          </a:bodyPr>
          <a:lstStyle/>
          <a:p>
            <a:r>
              <a:rPr lang="en-US" sz="3200" dirty="0">
                <a:solidFill>
                  <a:srgbClr val="000000"/>
                </a:solidFill>
                <a:latin typeface="Calibri" panose="020F0502020204030204" pitchFamily="34" charset="0"/>
              </a:rPr>
              <a:t>How much does the proposed garage cost?____</a:t>
            </a:r>
            <a:r>
              <a:rPr lang="en-US" sz="3200" dirty="0">
                <a:latin typeface="Calibri" panose="020F0502020204030204" pitchFamily="34" charset="0"/>
                <a:cs typeface="Calibri" panose="020F0502020204030204" pitchFamily="34" charset="0"/>
              </a:rPr>
              <a:t>$10,500,000</a:t>
            </a:r>
          </a:p>
          <a:p>
            <a:r>
              <a:rPr lang="en-US" sz="3200" dirty="0">
                <a:solidFill>
                  <a:srgbClr val="000000"/>
                </a:solidFill>
                <a:latin typeface="Calibri" panose="020F0502020204030204" pitchFamily="34" charset="0"/>
              </a:rPr>
              <a:t> </a:t>
            </a:r>
            <a:endParaRPr lang="en-US" dirty="0"/>
          </a:p>
        </p:txBody>
      </p:sp>
      <p:sp>
        <p:nvSpPr>
          <p:cNvPr id="10" name="Rectangle 9"/>
          <p:cNvSpPr/>
          <p:nvPr/>
        </p:nvSpPr>
        <p:spPr>
          <a:xfrm>
            <a:off x="468082" y="3500287"/>
            <a:ext cx="12338512" cy="584775"/>
          </a:xfrm>
          <a:prstGeom prst="rect">
            <a:avLst/>
          </a:prstGeom>
        </p:spPr>
        <p:txBody>
          <a:bodyPr wrap="square">
            <a:spAutoFit/>
          </a:bodyPr>
          <a:lstStyle/>
          <a:p>
            <a:pPr lvl="0"/>
            <a:r>
              <a:rPr lang="en-US" sz="3200" dirty="0">
                <a:solidFill>
                  <a:srgbClr val="000000"/>
                </a:solidFill>
                <a:latin typeface="Calibri" panose="020F0502020204030204" pitchFamily="34" charset="0"/>
              </a:rPr>
              <a:t>What is the amount of the loan requested?____</a:t>
            </a:r>
            <a:r>
              <a:rPr lang="en-US" sz="3200" dirty="0">
                <a:solidFill>
                  <a:srgbClr val="000000"/>
                </a:solidFill>
                <a:latin typeface="Calibri" panose="020F0502020204030204" pitchFamily="34" charset="0"/>
                <a:cs typeface="Calibri" panose="020F0502020204030204" pitchFamily="34" charset="0"/>
              </a:rPr>
              <a:t>$10,500,000</a:t>
            </a:r>
          </a:p>
        </p:txBody>
      </p:sp>
    </p:spTree>
    <p:extLst>
      <p:ext uri="{BB962C8B-B14F-4D97-AF65-F5344CB8AC3E}">
        <p14:creationId xmlns:p14="http://schemas.microsoft.com/office/powerpoint/2010/main" val="2190305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
        <p:nvSpPr>
          <p:cNvPr id="7" name="Rectangle 6"/>
          <p:cNvSpPr/>
          <p:nvPr/>
        </p:nvSpPr>
        <p:spPr>
          <a:xfrm>
            <a:off x="468085" y="825"/>
            <a:ext cx="11723915" cy="707886"/>
          </a:xfrm>
          <a:prstGeom prst="rect">
            <a:avLst/>
          </a:prstGeom>
        </p:spPr>
        <p:txBody>
          <a:bodyPr wrap="square">
            <a:spAutoFit/>
          </a:bodyPr>
          <a:lstStyle/>
          <a:p>
            <a:pPr algn="ctr"/>
            <a:r>
              <a:rPr lang="en-US" sz="4000" dirty="0"/>
              <a:t>Construction Costs and Maintenance</a:t>
            </a:r>
          </a:p>
        </p:txBody>
      </p:sp>
      <p:sp>
        <p:nvSpPr>
          <p:cNvPr id="5" name="Rectangle 4"/>
          <p:cNvSpPr/>
          <p:nvPr/>
        </p:nvSpPr>
        <p:spPr>
          <a:xfrm>
            <a:off x="468086" y="704853"/>
            <a:ext cx="6096000" cy="6001643"/>
          </a:xfrm>
          <a:prstGeom prst="rect">
            <a:avLst/>
          </a:prstGeom>
        </p:spPr>
        <p:txBody>
          <a:bodyPr>
            <a:spAutoFit/>
          </a:bodyPr>
          <a:lstStyle/>
          <a:p>
            <a:r>
              <a:rPr lang="en-US" sz="2400" dirty="0"/>
              <a:t>• Functional and structural engineering &amp; design. Mechanical, electrical &amp; plumbing engineering/design </a:t>
            </a:r>
          </a:p>
          <a:p>
            <a:r>
              <a:rPr lang="en-US" sz="2400" dirty="0"/>
              <a:t>• Construction Services:  Labor, material, equipment, supervision and home office support</a:t>
            </a:r>
          </a:p>
          <a:p>
            <a:r>
              <a:rPr lang="en-US" sz="2400" dirty="0"/>
              <a:t>• Site Work</a:t>
            </a:r>
          </a:p>
          <a:p>
            <a:r>
              <a:rPr lang="en-US" sz="2400" dirty="0"/>
              <a:t>• Foundation System</a:t>
            </a:r>
          </a:p>
          <a:p>
            <a:r>
              <a:rPr lang="en-US" sz="2400" dirty="0"/>
              <a:t>• Concrete</a:t>
            </a:r>
          </a:p>
          <a:p>
            <a:r>
              <a:rPr lang="en-US" sz="2400" dirty="0"/>
              <a:t>• Masonry</a:t>
            </a:r>
          </a:p>
          <a:p>
            <a:r>
              <a:rPr lang="en-US" sz="2400" dirty="0"/>
              <a:t>• Sealant/Waterproofing</a:t>
            </a:r>
          </a:p>
          <a:p>
            <a:r>
              <a:rPr lang="en-US" sz="2400" dirty="0"/>
              <a:t>• Glass   </a:t>
            </a:r>
          </a:p>
          <a:p>
            <a:r>
              <a:rPr lang="en-US" sz="2400" dirty="0"/>
              <a:t>• Roofing</a:t>
            </a:r>
          </a:p>
          <a:p>
            <a:r>
              <a:rPr lang="en-US" sz="2400" dirty="0"/>
              <a:t>• Doors</a:t>
            </a:r>
          </a:p>
          <a:p>
            <a:r>
              <a:rPr lang="en-US" sz="2400" dirty="0"/>
              <a:t>• Elevator</a:t>
            </a:r>
          </a:p>
          <a:p>
            <a:endParaRPr lang="en-US" sz="2400" dirty="0"/>
          </a:p>
        </p:txBody>
      </p:sp>
      <p:sp>
        <p:nvSpPr>
          <p:cNvPr id="8" name="Rectangle 7"/>
          <p:cNvSpPr/>
          <p:nvPr/>
        </p:nvSpPr>
        <p:spPr>
          <a:xfrm>
            <a:off x="6223685" y="704853"/>
            <a:ext cx="5642919" cy="5632311"/>
          </a:xfrm>
          <a:prstGeom prst="rect">
            <a:avLst/>
          </a:prstGeom>
        </p:spPr>
        <p:txBody>
          <a:bodyPr wrap="square">
            <a:spAutoFit/>
          </a:bodyPr>
          <a:lstStyle/>
          <a:p>
            <a:r>
              <a:rPr lang="en-US" sz="2400" dirty="0"/>
              <a:t>• Mechanical/Fire Protection: </a:t>
            </a:r>
          </a:p>
          <a:p>
            <a:r>
              <a:rPr lang="en-US" sz="2400" dirty="0"/>
              <a:t>• Plumbing</a:t>
            </a:r>
          </a:p>
          <a:p>
            <a:r>
              <a:rPr lang="en-US" sz="2400" dirty="0"/>
              <a:t>• Electrical/Lighting  </a:t>
            </a:r>
          </a:p>
          <a:p>
            <a:r>
              <a:rPr lang="en-US" sz="2400" dirty="0"/>
              <a:t>• Fire alarm system/ Sprinkler test </a:t>
            </a:r>
          </a:p>
          <a:p>
            <a:r>
              <a:rPr lang="en-US" sz="2400" dirty="0">
                <a:solidFill>
                  <a:srgbClr val="000000"/>
                </a:solidFill>
              </a:rPr>
              <a:t>• </a:t>
            </a:r>
            <a:r>
              <a:rPr lang="en-US" sz="2400" dirty="0"/>
              <a:t>Electricity</a:t>
            </a:r>
          </a:p>
          <a:p>
            <a:r>
              <a:rPr lang="en-US" sz="2400" dirty="0">
                <a:solidFill>
                  <a:srgbClr val="000000"/>
                </a:solidFill>
              </a:rPr>
              <a:t>• </a:t>
            </a:r>
            <a:r>
              <a:rPr lang="en-US" sz="2400" dirty="0"/>
              <a:t>Painting</a:t>
            </a:r>
          </a:p>
          <a:p>
            <a:r>
              <a:rPr lang="en-US" sz="2400" dirty="0">
                <a:solidFill>
                  <a:srgbClr val="000000"/>
                </a:solidFill>
              </a:rPr>
              <a:t>• </a:t>
            </a:r>
            <a:r>
              <a:rPr lang="en-US" sz="2400" dirty="0"/>
              <a:t>Pest control</a:t>
            </a:r>
          </a:p>
          <a:p>
            <a:r>
              <a:rPr lang="en-US" sz="2400" dirty="0">
                <a:solidFill>
                  <a:srgbClr val="000000"/>
                </a:solidFill>
              </a:rPr>
              <a:t>• </a:t>
            </a:r>
            <a:r>
              <a:rPr lang="en-US" sz="2400" dirty="0"/>
              <a:t>Water/sewer/storm water drain</a:t>
            </a:r>
          </a:p>
          <a:p>
            <a:r>
              <a:rPr lang="en-US" sz="2400" dirty="0">
                <a:solidFill>
                  <a:srgbClr val="000000"/>
                </a:solidFill>
              </a:rPr>
              <a:t>• </a:t>
            </a:r>
            <a:r>
              <a:rPr lang="en-US" sz="2400" dirty="0"/>
              <a:t>Elevator repair  and testing</a:t>
            </a:r>
          </a:p>
          <a:p>
            <a:r>
              <a:rPr lang="en-US" sz="2400" dirty="0">
                <a:solidFill>
                  <a:srgbClr val="000000"/>
                </a:solidFill>
              </a:rPr>
              <a:t>• </a:t>
            </a:r>
            <a:r>
              <a:rPr lang="en-US" sz="2400" dirty="0"/>
              <a:t>Equipment maintenance</a:t>
            </a:r>
          </a:p>
          <a:p>
            <a:r>
              <a:rPr lang="en-US" sz="2400" dirty="0">
                <a:solidFill>
                  <a:srgbClr val="000000"/>
                </a:solidFill>
              </a:rPr>
              <a:t>• </a:t>
            </a:r>
            <a:r>
              <a:rPr lang="en-US" sz="2400" dirty="0"/>
              <a:t>Resurfacing and repaving</a:t>
            </a:r>
          </a:p>
          <a:p>
            <a:r>
              <a:rPr lang="en-US" sz="2400" dirty="0">
                <a:solidFill>
                  <a:srgbClr val="000000"/>
                </a:solidFill>
              </a:rPr>
              <a:t>• </a:t>
            </a:r>
            <a:r>
              <a:rPr lang="en-US" sz="2400" dirty="0"/>
              <a:t>Structure reconstruction</a:t>
            </a:r>
          </a:p>
          <a:p>
            <a:r>
              <a:rPr lang="en-US" sz="2400" dirty="0">
                <a:solidFill>
                  <a:srgbClr val="000000"/>
                </a:solidFill>
              </a:rPr>
              <a:t>• </a:t>
            </a:r>
            <a:r>
              <a:rPr lang="en-US" sz="2400" dirty="0"/>
              <a:t>Fire control inspection</a:t>
            </a:r>
          </a:p>
          <a:p>
            <a:r>
              <a:rPr lang="en-US" sz="2400" dirty="0">
                <a:solidFill>
                  <a:srgbClr val="000000"/>
                </a:solidFill>
              </a:rPr>
              <a:t>• </a:t>
            </a:r>
            <a:r>
              <a:rPr lang="en-US" sz="2400" dirty="0"/>
              <a:t>Mechanical ventilation repair</a:t>
            </a:r>
          </a:p>
          <a:p>
            <a:r>
              <a:rPr lang="en-US" sz="2400" dirty="0">
                <a:solidFill>
                  <a:srgbClr val="000000"/>
                </a:solidFill>
              </a:rPr>
              <a:t>• </a:t>
            </a:r>
            <a:r>
              <a:rPr lang="en-US" sz="2400" dirty="0"/>
              <a:t>Security camera</a:t>
            </a:r>
          </a:p>
        </p:txBody>
      </p:sp>
      <p:sp>
        <p:nvSpPr>
          <p:cNvPr id="9" name="Rectangle 8"/>
          <p:cNvSpPr/>
          <p:nvPr/>
        </p:nvSpPr>
        <p:spPr>
          <a:xfrm>
            <a:off x="9410875" y="6027003"/>
            <a:ext cx="2908810" cy="369332"/>
          </a:xfrm>
          <a:prstGeom prst="rect">
            <a:avLst/>
          </a:prstGeom>
        </p:spPr>
        <p:txBody>
          <a:bodyPr wrap="none">
            <a:spAutoFit/>
          </a:bodyPr>
          <a:lstStyle/>
          <a:p>
            <a:r>
              <a:rPr lang="en-US" dirty="0"/>
              <a:t>[5]. The Construction Experts</a:t>
            </a:r>
          </a:p>
        </p:txBody>
      </p:sp>
    </p:spTree>
    <p:extLst>
      <p:ext uri="{BB962C8B-B14F-4D97-AF65-F5344CB8AC3E}">
        <p14:creationId xmlns:p14="http://schemas.microsoft.com/office/powerpoint/2010/main" val="2632496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graphicFrame>
        <p:nvGraphicFramePr>
          <p:cNvPr id="10" name="Object 9"/>
          <p:cNvGraphicFramePr>
            <a:graphicFrameLocks noChangeAspect="1"/>
          </p:cNvGraphicFramePr>
          <p:nvPr>
            <p:extLst>
              <p:ext uri="{D42A27DB-BD31-4B8C-83A1-F6EECF244321}">
                <p14:modId xmlns:p14="http://schemas.microsoft.com/office/powerpoint/2010/main" val="520142414"/>
              </p:ext>
            </p:extLst>
          </p:nvPr>
        </p:nvGraphicFramePr>
        <p:xfrm>
          <a:off x="535460" y="327159"/>
          <a:ext cx="11590638" cy="5805714"/>
        </p:xfrm>
        <a:graphic>
          <a:graphicData uri="http://schemas.openxmlformats.org/presentationml/2006/ole">
            <mc:AlternateContent xmlns:mc="http://schemas.openxmlformats.org/markup-compatibility/2006">
              <mc:Choice xmlns:v="urn:schemas-microsoft-com:vml" Requires="v">
                <p:oleObj spid="_x0000_s15376" name="Worksheet" r:id="rId4" imgW="16230839" imgH="6810472" progId="Excel.Sheet.12">
                  <p:embed/>
                </p:oleObj>
              </mc:Choice>
              <mc:Fallback>
                <p:oleObj name="Worksheet" r:id="rId4" imgW="16230839" imgH="6810472" progId="Excel.Sheet.12">
                  <p:embed/>
                  <p:pic>
                    <p:nvPicPr>
                      <p:cNvPr id="0" name=""/>
                      <p:cNvPicPr/>
                      <p:nvPr/>
                    </p:nvPicPr>
                    <p:blipFill>
                      <a:blip r:embed="rId5"/>
                      <a:stretch>
                        <a:fillRect/>
                      </a:stretch>
                    </p:blipFill>
                    <p:spPr>
                      <a:xfrm>
                        <a:off x="535460" y="327159"/>
                        <a:ext cx="11590638" cy="5805714"/>
                      </a:xfrm>
                      <a:prstGeom prst="rect">
                        <a:avLst/>
                      </a:prstGeom>
                    </p:spPr>
                  </p:pic>
                </p:oleObj>
              </mc:Fallback>
            </mc:AlternateContent>
          </a:graphicData>
        </a:graphic>
      </p:graphicFrame>
      <p:sp>
        <p:nvSpPr>
          <p:cNvPr id="11" name="TextBox 10"/>
          <p:cNvSpPr txBox="1"/>
          <p:nvPr/>
        </p:nvSpPr>
        <p:spPr>
          <a:xfrm>
            <a:off x="3830594" y="-35404"/>
            <a:ext cx="4753233" cy="461665"/>
          </a:xfrm>
          <a:prstGeom prst="rect">
            <a:avLst/>
          </a:prstGeom>
          <a:noFill/>
        </p:spPr>
        <p:txBody>
          <a:bodyPr wrap="square" rtlCol="0">
            <a:spAutoFit/>
          </a:bodyPr>
          <a:lstStyle/>
          <a:p>
            <a:r>
              <a:rPr lang="en-US" sz="2400" dirty="0"/>
              <a:t>Forty Year Maintenance cost analysis</a:t>
            </a:r>
          </a:p>
        </p:txBody>
      </p:sp>
    </p:spTree>
    <p:extLst>
      <p:ext uri="{BB962C8B-B14F-4D97-AF65-F5344CB8AC3E}">
        <p14:creationId xmlns:p14="http://schemas.microsoft.com/office/powerpoint/2010/main" val="3916522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
        <p:nvSpPr>
          <p:cNvPr id="8" name="Rectangle 7"/>
          <p:cNvSpPr/>
          <p:nvPr/>
        </p:nvSpPr>
        <p:spPr>
          <a:xfrm>
            <a:off x="2913880" y="0"/>
            <a:ext cx="6676197" cy="707886"/>
          </a:xfrm>
          <a:prstGeom prst="rect">
            <a:avLst/>
          </a:prstGeom>
        </p:spPr>
        <p:txBody>
          <a:bodyPr wrap="square">
            <a:spAutoFit/>
          </a:bodyPr>
          <a:lstStyle/>
          <a:p>
            <a:pPr algn="ctr"/>
            <a:r>
              <a:rPr lang="en-US" sz="4000" dirty="0"/>
              <a:t>Parking Pass Revenue</a:t>
            </a:r>
          </a:p>
        </p:txBody>
      </p:sp>
      <p:graphicFrame>
        <p:nvGraphicFramePr>
          <p:cNvPr id="4" name="Table 3"/>
          <p:cNvGraphicFramePr>
            <a:graphicFrameLocks noGrp="1"/>
          </p:cNvGraphicFramePr>
          <p:nvPr>
            <p:extLst>
              <p:ext uri="{D42A27DB-BD31-4B8C-83A1-F6EECF244321}">
                <p14:modId xmlns:p14="http://schemas.microsoft.com/office/powerpoint/2010/main" val="2762997070"/>
              </p:ext>
            </p:extLst>
          </p:nvPr>
        </p:nvGraphicFramePr>
        <p:xfrm>
          <a:off x="518982" y="1667792"/>
          <a:ext cx="11615353" cy="1110922"/>
        </p:xfrm>
        <a:graphic>
          <a:graphicData uri="http://schemas.openxmlformats.org/drawingml/2006/table">
            <a:tbl>
              <a:tblPr/>
              <a:tblGrid>
                <a:gridCol w="6171220">
                  <a:extLst>
                    <a:ext uri="{9D8B030D-6E8A-4147-A177-3AD203B41FA5}">
                      <a16:colId xmlns:a16="http://schemas.microsoft.com/office/drawing/2014/main" val="3148075714"/>
                    </a:ext>
                  </a:extLst>
                </a:gridCol>
                <a:gridCol w="1054554">
                  <a:extLst>
                    <a:ext uri="{9D8B030D-6E8A-4147-A177-3AD203B41FA5}">
                      <a16:colId xmlns:a16="http://schemas.microsoft.com/office/drawing/2014/main" val="118628417"/>
                    </a:ext>
                  </a:extLst>
                </a:gridCol>
                <a:gridCol w="2182926">
                  <a:extLst>
                    <a:ext uri="{9D8B030D-6E8A-4147-A177-3AD203B41FA5}">
                      <a16:colId xmlns:a16="http://schemas.microsoft.com/office/drawing/2014/main" val="737745922"/>
                    </a:ext>
                  </a:extLst>
                </a:gridCol>
                <a:gridCol w="2206653">
                  <a:extLst>
                    <a:ext uri="{9D8B030D-6E8A-4147-A177-3AD203B41FA5}">
                      <a16:colId xmlns:a16="http://schemas.microsoft.com/office/drawing/2014/main" val="123006603"/>
                    </a:ext>
                  </a:extLst>
                </a:gridCol>
              </a:tblGrid>
              <a:tr h="238728">
                <a:tc>
                  <a:txBody>
                    <a:bodyPr/>
                    <a:lstStyle/>
                    <a:p>
                      <a:pPr algn="ctr" fontAlgn="b"/>
                      <a:r>
                        <a:rPr lang="fr-FR" sz="2400" b="0" i="0" u="none" strike="noStrike" dirty="0">
                          <a:solidFill>
                            <a:srgbClr val="FFFFFF"/>
                          </a:solidFill>
                          <a:effectLst/>
                          <a:latin typeface="Calibri" panose="020F0502020204030204" pitchFamily="34" charset="0"/>
                        </a:rPr>
                        <a:t>Permit Type</a:t>
                      </a:r>
                    </a:p>
                  </a:txBody>
                  <a:tcPr marL="6821" marR="6821" marT="6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734B"/>
                    </a:solidFill>
                  </a:tcPr>
                </a:tc>
                <a:tc>
                  <a:txBody>
                    <a:bodyPr/>
                    <a:lstStyle/>
                    <a:p>
                      <a:pPr algn="ctr" fontAlgn="b"/>
                      <a:r>
                        <a:rPr lang="en-US" sz="2400" b="0" i="0" u="none" strike="noStrike" dirty="0">
                          <a:solidFill>
                            <a:srgbClr val="FFFFFF"/>
                          </a:solidFill>
                          <a:effectLst/>
                          <a:latin typeface="Calibri" panose="020F0502020204030204" pitchFamily="34" charset="0"/>
                        </a:rPr>
                        <a:t>Cost</a:t>
                      </a:r>
                    </a:p>
                  </a:txBody>
                  <a:tcPr marL="6821" marR="6821" marT="6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734B"/>
                    </a:solidFill>
                  </a:tcPr>
                </a:tc>
                <a:tc>
                  <a:txBody>
                    <a:bodyPr/>
                    <a:lstStyle/>
                    <a:p>
                      <a:pPr algn="ctr" fontAlgn="b"/>
                      <a:r>
                        <a:rPr lang="en-US" sz="2400" b="0" i="0" u="none" strike="noStrike">
                          <a:solidFill>
                            <a:srgbClr val="FFFFFF"/>
                          </a:solidFill>
                          <a:effectLst/>
                          <a:latin typeface="Calibri" panose="020F0502020204030204" pitchFamily="34" charset="0"/>
                        </a:rPr>
                        <a:t>Spring Prorated Cost</a:t>
                      </a:r>
                    </a:p>
                  </a:txBody>
                  <a:tcPr marL="6821" marR="6821" marT="6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734B"/>
                    </a:solidFill>
                  </a:tcPr>
                </a:tc>
                <a:tc>
                  <a:txBody>
                    <a:bodyPr/>
                    <a:lstStyle/>
                    <a:p>
                      <a:pPr algn="ctr" fontAlgn="b"/>
                      <a:r>
                        <a:rPr lang="en-US" sz="2400" b="0" i="0" u="none" strike="noStrike" dirty="0">
                          <a:solidFill>
                            <a:srgbClr val="FFFFFF"/>
                          </a:solidFill>
                          <a:effectLst/>
                          <a:latin typeface="Calibri" panose="020F0502020204030204" pitchFamily="34" charset="0"/>
                        </a:rPr>
                        <a:t>Summer Prorated Cost</a:t>
                      </a:r>
                    </a:p>
                  </a:txBody>
                  <a:tcPr marL="6821" marR="6821" marT="6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734B"/>
                    </a:solidFill>
                  </a:tcPr>
                </a:tc>
                <a:extLst>
                  <a:ext uri="{0D108BD9-81ED-4DB2-BD59-A6C34878D82A}">
                    <a16:rowId xmlns:a16="http://schemas.microsoft.com/office/drawing/2014/main" val="3895088452"/>
                  </a:ext>
                </a:extLst>
              </a:tr>
              <a:tr h="238728">
                <a:tc>
                  <a:txBody>
                    <a:bodyPr/>
                    <a:lstStyle/>
                    <a:p>
                      <a:pPr algn="ctr" fontAlgn="b"/>
                      <a:r>
                        <a:rPr lang="en-US" sz="2400" b="0" i="0" u="none" strike="noStrike" dirty="0">
                          <a:solidFill>
                            <a:srgbClr val="FFFFFF"/>
                          </a:solidFill>
                          <a:effectLst/>
                          <a:latin typeface="Calibri" panose="020F0502020204030204" pitchFamily="34" charset="0"/>
                        </a:rPr>
                        <a:t>Bobcat Premium(Checkered Maroon and Gold)</a:t>
                      </a:r>
                    </a:p>
                  </a:txBody>
                  <a:tcPr marL="6821" marR="6821" marT="6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1414"/>
                    </a:solidFill>
                  </a:tcPr>
                </a:tc>
                <a:tc>
                  <a:txBody>
                    <a:bodyPr/>
                    <a:lstStyle/>
                    <a:p>
                      <a:pPr algn="ctr" fontAlgn="b"/>
                      <a:r>
                        <a:rPr lang="en-US" sz="2400" b="0" i="0" u="none" strike="noStrike" dirty="0">
                          <a:solidFill>
                            <a:srgbClr val="FFFFFF"/>
                          </a:solidFill>
                          <a:effectLst/>
                          <a:latin typeface="Calibri" panose="020F0502020204030204" pitchFamily="34" charset="0"/>
                        </a:rPr>
                        <a:t>$550 </a:t>
                      </a:r>
                    </a:p>
                  </a:txBody>
                  <a:tcPr marL="6821" marR="6821" marT="6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1414"/>
                    </a:solidFill>
                  </a:tcPr>
                </a:tc>
                <a:tc>
                  <a:txBody>
                    <a:bodyPr/>
                    <a:lstStyle/>
                    <a:p>
                      <a:pPr algn="ctr" fontAlgn="b"/>
                      <a:r>
                        <a:rPr lang="en-US" sz="2400" b="0" i="0" u="none" strike="noStrike" dirty="0">
                          <a:solidFill>
                            <a:srgbClr val="FFFFFF"/>
                          </a:solidFill>
                          <a:effectLst/>
                          <a:latin typeface="Calibri" panose="020F0502020204030204" pitchFamily="34" charset="0"/>
                        </a:rPr>
                        <a:t>$400 </a:t>
                      </a:r>
                    </a:p>
                  </a:txBody>
                  <a:tcPr marL="6821" marR="6821" marT="6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1414"/>
                    </a:solidFill>
                  </a:tcPr>
                </a:tc>
                <a:tc>
                  <a:txBody>
                    <a:bodyPr/>
                    <a:lstStyle/>
                    <a:p>
                      <a:pPr algn="ctr" fontAlgn="b"/>
                      <a:r>
                        <a:rPr lang="en-US" sz="2400" b="0" i="0" u="none" strike="noStrike" dirty="0">
                          <a:solidFill>
                            <a:srgbClr val="FFFFFF"/>
                          </a:solidFill>
                          <a:effectLst/>
                          <a:latin typeface="Calibri" panose="020F0502020204030204" pitchFamily="34" charset="0"/>
                        </a:rPr>
                        <a:t>$250 </a:t>
                      </a:r>
                    </a:p>
                  </a:txBody>
                  <a:tcPr marL="6821" marR="6821" marT="6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1414"/>
                    </a:solidFill>
                  </a:tcPr>
                </a:tc>
                <a:extLst>
                  <a:ext uri="{0D108BD9-81ED-4DB2-BD59-A6C34878D82A}">
                    <a16:rowId xmlns:a16="http://schemas.microsoft.com/office/drawing/2014/main" val="495132299"/>
                  </a:ext>
                </a:extLst>
              </a:tr>
            </a:tbl>
          </a:graphicData>
        </a:graphic>
      </p:graphicFrame>
      <p:sp>
        <p:nvSpPr>
          <p:cNvPr id="5" name="Rectangle 4"/>
          <p:cNvSpPr/>
          <p:nvPr/>
        </p:nvSpPr>
        <p:spPr>
          <a:xfrm>
            <a:off x="2548111" y="707886"/>
            <a:ext cx="7407734" cy="461665"/>
          </a:xfrm>
          <a:prstGeom prst="rect">
            <a:avLst/>
          </a:prstGeom>
        </p:spPr>
        <p:txBody>
          <a:bodyPr wrap="none">
            <a:spAutoFit/>
          </a:bodyPr>
          <a:lstStyle/>
          <a:p>
            <a:r>
              <a:rPr lang="en-US" sz="2400" dirty="0"/>
              <a:t>(Effective Date-8/28/20xx)_(Expiration Date-8/26/20xx+1)</a:t>
            </a:r>
          </a:p>
        </p:txBody>
      </p:sp>
      <p:sp>
        <p:nvSpPr>
          <p:cNvPr id="9" name="Rectangle 8"/>
          <p:cNvSpPr/>
          <p:nvPr/>
        </p:nvSpPr>
        <p:spPr>
          <a:xfrm>
            <a:off x="468086" y="1110686"/>
            <a:ext cx="11723915" cy="584775"/>
          </a:xfrm>
          <a:prstGeom prst="rect">
            <a:avLst/>
          </a:prstGeom>
        </p:spPr>
        <p:txBody>
          <a:bodyPr wrap="square">
            <a:spAutoFit/>
          </a:bodyPr>
          <a:lstStyle/>
          <a:p>
            <a:pPr lvl="0"/>
            <a:r>
              <a:rPr lang="en-US" sz="3200" dirty="0">
                <a:solidFill>
                  <a:srgbClr val="000000"/>
                </a:solidFill>
                <a:latin typeface="Calibri" panose="020F0502020204030204" pitchFamily="34" charset="0"/>
              </a:rPr>
              <a:t>There is only one color of permit for this garage.(Parking 24/7)</a:t>
            </a:r>
          </a:p>
        </p:txBody>
      </p:sp>
      <p:sp>
        <p:nvSpPr>
          <p:cNvPr id="10" name="Rectangle 9"/>
          <p:cNvSpPr/>
          <p:nvPr/>
        </p:nvSpPr>
        <p:spPr>
          <a:xfrm>
            <a:off x="518983" y="2939805"/>
            <a:ext cx="11673018" cy="3046988"/>
          </a:xfrm>
          <a:prstGeom prst="rect">
            <a:avLst/>
          </a:prstGeom>
        </p:spPr>
        <p:txBody>
          <a:bodyPr wrap="square">
            <a:spAutoFit/>
          </a:bodyPr>
          <a:lstStyle/>
          <a:p>
            <a:r>
              <a:rPr lang="en-US" sz="3200" dirty="0">
                <a:solidFill>
                  <a:srgbClr val="000000"/>
                </a:solidFill>
                <a:latin typeface="Calibri" panose="020F0502020204030204" pitchFamily="34" charset="0"/>
              </a:rPr>
              <a:t>If every slot is sold at the beginning of the school year, then the revenue will be $330,000. However, The Sales goal is to sell 2,400 permits each school year, making the total revenue $1,320,000 a year. The reason and justification for charging more, is.. 2,400 People out of the entire campus population is an achievable sales goal, and the four times increase in sales is required for a positive cash flow.</a:t>
            </a:r>
            <a:endParaRPr lang="en-US" dirty="0"/>
          </a:p>
        </p:txBody>
      </p:sp>
    </p:spTree>
    <p:extLst>
      <p:ext uri="{BB962C8B-B14F-4D97-AF65-F5344CB8AC3E}">
        <p14:creationId xmlns:p14="http://schemas.microsoft.com/office/powerpoint/2010/main" val="1039691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extLst>
              <p:ext uri="{D42A27DB-BD31-4B8C-83A1-F6EECF244321}">
                <p14:modId xmlns:p14="http://schemas.microsoft.com/office/powerpoint/2010/main" val="2364071504"/>
              </p:ext>
            </p:extLst>
          </p:nvPr>
        </p:nvGraphicFramePr>
        <p:xfrm>
          <a:off x="468086" y="1"/>
          <a:ext cx="11723914" cy="6334896"/>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Tree>
    <p:extLst>
      <p:ext uri="{BB962C8B-B14F-4D97-AF65-F5344CB8AC3E}">
        <p14:creationId xmlns:p14="http://schemas.microsoft.com/office/powerpoint/2010/main" val="4147355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8941" cy="6858000"/>
          </a:xfrm>
          <a:prstGeom prst="rect">
            <a:avLst/>
          </a:prstGeom>
          <a:solidFill>
            <a:srgbClr val="50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8942" y="0"/>
            <a:ext cx="89144" cy="6858000"/>
          </a:xfrm>
          <a:prstGeom prst="rect">
            <a:avLst/>
          </a:prstGeom>
          <a:solidFill>
            <a:srgbClr val="8D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bobcat texas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6329"/>
            <a:ext cx="892861" cy="104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5146" y="6396335"/>
            <a:ext cx="3146854" cy="461665"/>
          </a:xfrm>
          <a:prstGeom prst="rect">
            <a:avLst/>
          </a:prstGeom>
          <a:noFill/>
        </p:spPr>
        <p:txBody>
          <a:bodyPr wrap="square" lIns="91440" tIns="45720" rIns="91440" bIns="45720">
            <a:spAutoFit/>
          </a:bodyPr>
          <a:lstStyle/>
          <a:p>
            <a:pPr algn="ctr"/>
            <a:r>
              <a:rPr lang="en-US" sz="24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Texas State University</a:t>
            </a:r>
          </a:p>
        </p:txBody>
      </p:sp>
      <p:sp>
        <p:nvSpPr>
          <p:cNvPr id="7" name="Rectangle 6"/>
          <p:cNvSpPr/>
          <p:nvPr/>
        </p:nvSpPr>
        <p:spPr>
          <a:xfrm>
            <a:off x="2811470" y="0"/>
            <a:ext cx="6676197" cy="707886"/>
          </a:xfrm>
          <a:prstGeom prst="rect">
            <a:avLst/>
          </a:prstGeom>
        </p:spPr>
        <p:txBody>
          <a:bodyPr wrap="square">
            <a:spAutoFit/>
          </a:bodyPr>
          <a:lstStyle/>
          <a:p>
            <a:pPr algn="ctr"/>
            <a:r>
              <a:rPr lang="en-US" sz="4000" dirty="0"/>
              <a:t>Parking Pass Revenue Key Point</a:t>
            </a:r>
          </a:p>
        </p:txBody>
      </p:sp>
      <p:sp>
        <p:nvSpPr>
          <p:cNvPr id="4" name="Rectangle 3"/>
          <p:cNvSpPr/>
          <p:nvPr/>
        </p:nvSpPr>
        <p:spPr>
          <a:xfrm>
            <a:off x="769496" y="558809"/>
            <a:ext cx="11422504" cy="1077218"/>
          </a:xfrm>
          <a:prstGeom prst="rect">
            <a:avLst/>
          </a:prstGeom>
        </p:spPr>
        <p:txBody>
          <a:bodyPr wrap="square">
            <a:spAutoFit/>
          </a:bodyPr>
          <a:lstStyle/>
          <a:p>
            <a:endParaRPr lang="en-US" sz="3200" dirty="0">
              <a:solidFill>
                <a:srgbClr val="000000"/>
              </a:solidFill>
              <a:latin typeface="Calibri" panose="020F0502020204030204" pitchFamily="34" charset="0"/>
            </a:endParaRPr>
          </a:p>
          <a:p>
            <a:r>
              <a:rPr lang="en-US" sz="3200" dirty="0">
                <a:solidFill>
                  <a:srgbClr val="000000"/>
                </a:solidFill>
                <a:latin typeface="Calibri" panose="020F0502020204030204" pitchFamily="34" charset="0"/>
              </a:rPr>
              <a:t> What is the </a:t>
            </a:r>
            <a:r>
              <a:rPr lang="en-US" sz="3200" dirty="0" err="1">
                <a:solidFill>
                  <a:srgbClr val="000000"/>
                </a:solidFill>
                <a:latin typeface="Calibri" panose="020F0502020204030204" pitchFamily="34" charset="0"/>
              </a:rPr>
              <a:t>est’d</a:t>
            </a:r>
            <a:r>
              <a:rPr lang="en-US" sz="3200" dirty="0">
                <a:solidFill>
                  <a:srgbClr val="000000"/>
                </a:solidFill>
                <a:latin typeface="Calibri" panose="020F0502020204030204" pitchFamily="34" charset="0"/>
              </a:rPr>
              <a:t> incremental parking revenue?___$1,320,000.00</a:t>
            </a:r>
          </a:p>
        </p:txBody>
      </p:sp>
    </p:spTree>
    <p:extLst>
      <p:ext uri="{BB962C8B-B14F-4D97-AF65-F5344CB8AC3E}">
        <p14:creationId xmlns:p14="http://schemas.microsoft.com/office/powerpoint/2010/main" val="3625616267"/>
      </p:ext>
    </p:extLst>
  </p:cSld>
  <p:clrMapOvr>
    <a:masterClrMapping/>
  </p:clrMapOvr>
</p:sld>
</file>

<file path=ppt/theme/theme1.xml><?xml version="1.0" encoding="utf-8"?>
<a:theme xmlns:a="http://schemas.openxmlformats.org/drawingml/2006/main" name="Retrospect">
  <a:themeElements>
    <a:clrScheme name="Bobcat">
      <a:dk1>
        <a:srgbClr val="000000"/>
      </a:dk1>
      <a:lt1>
        <a:sysClr val="window" lastClr="FFFFFF"/>
      </a:lt1>
      <a:dk2>
        <a:srgbClr val="637052"/>
      </a:dk2>
      <a:lt2>
        <a:srgbClr val="CCDDEA"/>
      </a:lt2>
      <a:accent1>
        <a:srgbClr val="501214"/>
      </a:accent1>
      <a:accent2>
        <a:srgbClr val="8D734A"/>
      </a:accent2>
      <a:accent3>
        <a:srgbClr val="865640"/>
      </a:accent3>
      <a:accent4>
        <a:srgbClr val="9B8357"/>
      </a:accent4>
      <a:accent5>
        <a:srgbClr val="C2BC80"/>
      </a:accent5>
      <a:accent6>
        <a:srgbClr val="A2AE91"/>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D52D1430701B4E9B12EE759DD4D7B3" ma:contentTypeVersion="5" ma:contentTypeDescription="Create a new document." ma:contentTypeScope="" ma:versionID="f4f1cb3faa4f7c9936f76a57b92babee">
  <xsd:schema xmlns:xsd="http://www.w3.org/2001/XMLSchema" xmlns:xs="http://www.w3.org/2001/XMLSchema" xmlns:p="http://schemas.microsoft.com/office/2006/metadata/properties" xmlns:ns2="7ee10915-8a3e-467c-8644-c50fe035cd71" targetNamespace="http://schemas.microsoft.com/office/2006/metadata/properties" ma:root="true" ma:fieldsID="2991f115c9e9d83df34d576b443d2272" ns2:_="">
    <xsd:import namespace="7ee10915-8a3e-467c-8644-c50fe035cd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e10915-8a3e-467c-8644-c50fe035cd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226927-7CEC-46AC-973A-7DFC1910F883}">
  <ds:schemaRefs>
    <ds:schemaRef ds:uri="http://schemas.microsoft.com/sharepoint/v3/contenttype/forms"/>
  </ds:schemaRefs>
</ds:datastoreItem>
</file>

<file path=customXml/itemProps2.xml><?xml version="1.0" encoding="utf-8"?>
<ds:datastoreItem xmlns:ds="http://schemas.openxmlformats.org/officeDocument/2006/customXml" ds:itemID="{A6A1E2EB-3517-4F4F-B813-8C50E3BDDB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e10915-8a3e-467c-8644-c50fe035cd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04AAE8-2081-4E8E-9FD4-E686B012649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Retrospect</Template>
  <TotalTime>336</TotalTime>
  <Words>792</Words>
  <Application>Microsoft Office PowerPoint</Application>
  <PresentationFormat>Widescreen</PresentationFormat>
  <Paragraphs>147</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Dean</dc:creator>
  <cp:lastModifiedBy>Dylan Dean</cp:lastModifiedBy>
  <cp:revision>100</cp:revision>
  <dcterms:created xsi:type="dcterms:W3CDTF">2017-11-13T07:35:13Z</dcterms:created>
  <dcterms:modified xsi:type="dcterms:W3CDTF">2018-10-20T21:33:34Z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0x010100FED52D1430701B4E9B12EE759DD4D7B3</vt:lpwstr>
  </property>
</Properties>
</file>